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0" r:id="rId3"/>
    <p:sldId id="301" r:id="rId4"/>
    <p:sldId id="316" r:id="rId5"/>
    <p:sldId id="269" r:id="rId6"/>
    <p:sldId id="290" r:id="rId7"/>
    <p:sldId id="289" r:id="rId8"/>
    <p:sldId id="303" r:id="rId9"/>
    <p:sldId id="367" r:id="rId10"/>
    <p:sldId id="368" r:id="rId11"/>
    <p:sldId id="295" r:id="rId12"/>
    <p:sldId id="311" r:id="rId13"/>
    <p:sldId id="318" r:id="rId14"/>
    <p:sldId id="297" r:id="rId15"/>
    <p:sldId id="312" r:id="rId16"/>
    <p:sldId id="319" r:id="rId17"/>
    <p:sldId id="371" r:id="rId18"/>
    <p:sldId id="372" r:id="rId19"/>
    <p:sldId id="296" r:id="rId20"/>
    <p:sldId id="369" r:id="rId21"/>
    <p:sldId id="370" r:id="rId22"/>
    <p:sldId id="304" r:id="rId23"/>
    <p:sldId id="291" r:id="rId24"/>
    <p:sldId id="307" r:id="rId25"/>
    <p:sldId id="350" r:id="rId26"/>
  </p:sldIdLst>
  <p:sldSz cx="10696575" cy="7562850"/>
  <p:notesSz cx="7562850" cy="10696575"/>
  <p:embeddedFontLst>
    <p:embeddedFont>
      <p:font typeface="YiSunShin Dotum L" panose="02020603020101020101" pitchFamily="18" charset="-127"/>
      <p:regular r:id="rId27"/>
    </p:embeddedFont>
    <p:embeddedFont>
      <p:font typeface="Bauhaus 93" panose="04030905020B02020C02" pitchFamily="82" charset="0"/>
      <p:regular r:id="rId28"/>
    </p:embeddedFont>
    <p:embeddedFont>
      <p:font typeface="YiSunShin Dotum M" panose="02020603020101020101" pitchFamily="18" charset="-127"/>
      <p:regular r:id="rId29"/>
    </p:embeddedFont>
    <p:embeddedFont>
      <p:font typeface="나눔스퀘어 네오 Bold" panose="00000800000000000000" pitchFamily="2" charset="-127"/>
      <p:bold r:id="rId30"/>
    </p:embeddedFont>
    <p:embeddedFont>
      <p:font typeface="나눔스퀘어 네오 ExtraBold" panose="00000900000000000000" pitchFamily="2" charset="-127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YiSunShin Dotum B" panose="02020603020101020101" pitchFamily="18" charset="-127"/>
      <p:regular r:id="rId36"/>
    </p:embeddedFont>
    <p:embeddedFont>
      <p:font typeface="Cafe24 Ssurround air" panose="020B0600000101010101" charset="-127"/>
      <p:regular r:id="rId37"/>
    </p:embeddedFont>
    <p:embeddedFont>
      <p:font typeface="KOHI나눔 Light" panose="00000300000000000000" pitchFamily="2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3E"/>
    <a:srgbClr val="5296D5"/>
    <a:srgbClr val="E0E0E0"/>
    <a:srgbClr val="112210"/>
    <a:srgbClr val="D1FFEA"/>
    <a:srgbClr val="009900"/>
    <a:srgbClr val="F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69B98-420E-4AB3-B7AF-24175C0DBDDC}" v="103" dt="2022-11-21T22:29:55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>
      <p:cViewPr varScale="1">
        <p:scale>
          <a:sx n="68" d="100"/>
          <a:sy n="68" d="100"/>
        </p:scale>
        <p:origin x="84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8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* *" userId="bd9a9fc19a6801e5" providerId="LiveId" clId="{D7A69B98-420E-4AB3-B7AF-24175C0DBDDC}"/>
    <pc:docChg chg="undo custSel addSld delSld modSld sldOrd">
      <pc:chgData name="* *" userId="bd9a9fc19a6801e5" providerId="LiveId" clId="{D7A69B98-420E-4AB3-B7AF-24175C0DBDDC}" dt="2022-11-21T22:30:38.245" v="890" actId="12788"/>
      <pc:docMkLst>
        <pc:docMk/>
      </pc:docMkLst>
      <pc:sldChg chg="modSp mod">
        <pc:chgData name="* *" userId="bd9a9fc19a6801e5" providerId="LiveId" clId="{D7A69B98-420E-4AB3-B7AF-24175C0DBDDC}" dt="2022-11-21T22:28:54.464" v="870" actId="1076"/>
        <pc:sldMkLst>
          <pc:docMk/>
          <pc:sldMk cId="931557443" sldId="269"/>
        </pc:sldMkLst>
        <pc:grpChg chg="mod">
          <ac:chgData name="* *" userId="bd9a9fc19a6801e5" providerId="LiveId" clId="{D7A69B98-420E-4AB3-B7AF-24175C0DBDDC}" dt="2022-11-21T22:28:54.464" v="870" actId="1076"/>
          <ac:grpSpMkLst>
            <pc:docMk/>
            <pc:sldMk cId="931557443" sldId="269"/>
            <ac:grpSpMk id="39" creationId="{04017931-CDC1-6C93-B4CB-56DB37C89DF8}"/>
          </ac:grpSpMkLst>
        </pc:grpChg>
      </pc:sldChg>
      <pc:sldChg chg="addSp delSp modSp mod">
        <pc:chgData name="* *" userId="bd9a9fc19a6801e5" providerId="LiveId" clId="{D7A69B98-420E-4AB3-B7AF-24175C0DBDDC}" dt="2022-11-21T22:07:38.653" v="540" actId="478"/>
        <pc:sldMkLst>
          <pc:docMk/>
          <pc:sldMk cId="877170516" sldId="279"/>
        </pc:sldMkLst>
        <pc:grpChg chg="mod">
          <ac:chgData name="* *" userId="bd9a9fc19a6801e5" providerId="LiveId" clId="{D7A69B98-420E-4AB3-B7AF-24175C0DBDDC}" dt="2022-11-21T21:42:09.189" v="279" actId="14100"/>
          <ac:grpSpMkLst>
            <pc:docMk/>
            <pc:sldMk cId="877170516" sldId="279"/>
            <ac:grpSpMk id="3" creationId="{68C82103-3736-FE10-251A-36790758D6A6}"/>
          </ac:grpSpMkLst>
        </pc:grpChg>
        <pc:picChg chg="add mod">
          <ac:chgData name="* *" userId="bd9a9fc19a6801e5" providerId="LiveId" clId="{D7A69B98-420E-4AB3-B7AF-24175C0DBDDC}" dt="2022-11-21T21:42:20.467" v="281" actId="12788"/>
          <ac:picMkLst>
            <pc:docMk/>
            <pc:sldMk cId="877170516" sldId="279"/>
            <ac:picMk id="4" creationId="{BFE7C161-9C69-0A51-D2B3-6F7353B3CBA6}"/>
          </ac:picMkLst>
        </pc:picChg>
        <pc:picChg chg="add del mod">
          <ac:chgData name="* *" userId="bd9a9fc19a6801e5" providerId="LiveId" clId="{D7A69B98-420E-4AB3-B7AF-24175C0DBDDC}" dt="2022-11-21T22:02:49.071" v="494" actId="478"/>
          <ac:picMkLst>
            <pc:docMk/>
            <pc:sldMk cId="877170516" sldId="279"/>
            <ac:picMk id="11" creationId="{59D2211F-1EAF-A3EE-8F20-4FCBBA14E274}"/>
          </ac:picMkLst>
        </pc:picChg>
        <pc:picChg chg="add del mod">
          <ac:chgData name="* *" userId="bd9a9fc19a6801e5" providerId="LiveId" clId="{D7A69B98-420E-4AB3-B7AF-24175C0DBDDC}" dt="2022-11-21T22:07:38.653" v="540" actId="478"/>
          <ac:picMkLst>
            <pc:docMk/>
            <pc:sldMk cId="877170516" sldId="279"/>
            <ac:picMk id="12" creationId="{12B30EFE-0321-4B89-4E66-20A6E5A993EC}"/>
          </ac:picMkLst>
        </pc:picChg>
      </pc:sldChg>
      <pc:sldChg chg="addSp delSp modSp mod">
        <pc:chgData name="* *" userId="bd9a9fc19a6801e5" providerId="LiveId" clId="{D7A69B98-420E-4AB3-B7AF-24175C0DBDDC}" dt="2022-11-21T22:03:13.468" v="501" actId="478"/>
        <pc:sldMkLst>
          <pc:docMk/>
          <pc:sldMk cId="3537617971" sldId="284"/>
        </pc:sldMkLst>
        <pc:grpChg chg="mod">
          <ac:chgData name="* *" userId="bd9a9fc19a6801e5" providerId="LiveId" clId="{D7A69B98-420E-4AB3-B7AF-24175C0DBDDC}" dt="2022-11-21T21:46:47.872" v="340" actId="1036"/>
          <ac:grpSpMkLst>
            <pc:docMk/>
            <pc:sldMk cId="3537617971" sldId="284"/>
            <ac:grpSpMk id="3" creationId="{C10A3B05-86A2-60B5-715E-1F677BFEA47B}"/>
          </ac:grpSpMkLst>
        </pc:grpChg>
        <pc:picChg chg="add del mod">
          <ac:chgData name="* *" userId="bd9a9fc19a6801e5" providerId="LiveId" clId="{D7A69B98-420E-4AB3-B7AF-24175C0DBDDC}" dt="2022-11-21T21:46:35.227" v="330"/>
          <ac:picMkLst>
            <pc:docMk/>
            <pc:sldMk cId="3537617971" sldId="284"/>
            <ac:picMk id="11" creationId="{485CF1E2-49F4-0176-348B-8580DBB394DB}"/>
          </ac:picMkLst>
        </pc:picChg>
        <pc:picChg chg="add mod modCrop">
          <ac:chgData name="* *" userId="bd9a9fc19a6801e5" providerId="LiveId" clId="{D7A69B98-420E-4AB3-B7AF-24175C0DBDDC}" dt="2022-11-21T21:48:39.330" v="355" actId="12788"/>
          <ac:picMkLst>
            <pc:docMk/>
            <pc:sldMk cId="3537617971" sldId="284"/>
            <ac:picMk id="12" creationId="{86011D25-703E-B560-802B-182988CEBCE6}"/>
          </ac:picMkLst>
        </pc:picChg>
        <pc:picChg chg="add del mod">
          <ac:chgData name="* *" userId="bd9a9fc19a6801e5" providerId="LiveId" clId="{D7A69B98-420E-4AB3-B7AF-24175C0DBDDC}" dt="2022-11-21T22:03:13.468" v="501" actId="478"/>
          <ac:picMkLst>
            <pc:docMk/>
            <pc:sldMk cId="3537617971" sldId="284"/>
            <ac:picMk id="13" creationId="{A5A67D9F-3D11-523C-449D-FC25E1877A9E}"/>
          </ac:picMkLst>
        </pc:picChg>
      </pc:sldChg>
      <pc:sldChg chg="addSp modSp del mod">
        <pc:chgData name="* *" userId="bd9a9fc19a6801e5" providerId="LiveId" clId="{D7A69B98-420E-4AB3-B7AF-24175C0DBDDC}" dt="2022-11-21T21:37:55.462" v="220" actId="47"/>
        <pc:sldMkLst>
          <pc:docMk/>
          <pc:sldMk cId="2852959563" sldId="287"/>
        </pc:sldMkLst>
        <pc:picChg chg="mod">
          <ac:chgData name="* *" userId="bd9a9fc19a6801e5" providerId="LiveId" clId="{D7A69B98-420E-4AB3-B7AF-24175C0DBDDC}" dt="2022-11-21T21:34:48.978" v="181" actId="1076"/>
          <ac:picMkLst>
            <pc:docMk/>
            <pc:sldMk cId="2852959563" sldId="287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1:35:04.297" v="185"/>
          <ac:picMkLst>
            <pc:docMk/>
            <pc:sldMk cId="2852959563" sldId="287"/>
            <ac:picMk id="3" creationId="{22944128-C979-3510-24E5-F668520D953A}"/>
          </ac:picMkLst>
        </pc:picChg>
      </pc:sldChg>
      <pc:sldChg chg="addSp modSp mod">
        <pc:chgData name="* *" userId="bd9a9fc19a6801e5" providerId="LiveId" clId="{D7A69B98-420E-4AB3-B7AF-24175C0DBDDC}" dt="2022-11-21T22:29:23.504" v="878" actId="1076"/>
        <pc:sldMkLst>
          <pc:docMk/>
          <pc:sldMk cId="226148621" sldId="290"/>
        </pc:sldMkLst>
        <pc:spChg chg="mod">
          <ac:chgData name="* *" userId="bd9a9fc19a6801e5" providerId="LiveId" clId="{D7A69B98-420E-4AB3-B7AF-24175C0DBDDC}" dt="2022-11-21T22:29:06.024" v="871" actId="164"/>
          <ac:spMkLst>
            <pc:docMk/>
            <pc:sldMk cId="226148621" sldId="290"/>
            <ac:spMk id="9" creationId="{88D5148A-3550-5E03-55D0-062C94AAD569}"/>
          </ac:spMkLst>
        </pc:spChg>
        <pc:spChg chg="mod">
          <ac:chgData name="* *" userId="bd9a9fc19a6801e5" providerId="LiveId" clId="{D7A69B98-420E-4AB3-B7AF-24175C0DBDDC}" dt="2022-11-21T22:29:06.024" v="871" actId="164"/>
          <ac:spMkLst>
            <pc:docMk/>
            <pc:sldMk cId="226148621" sldId="290"/>
            <ac:spMk id="21" creationId="{D307F5F0-F2B3-A9D1-9FAA-35E3B82D7E40}"/>
          </ac:spMkLst>
        </pc:spChg>
        <pc:spChg chg="mod">
          <ac:chgData name="* *" userId="bd9a9fc19a6801e5" providerId="LiveId" clId="{D7A69B98-420E-4AB3-B7AF-24175C0DBDDC}" dt="2022-11-21T22:29:06.024" v="871" actId="164"/>
          <ac:spMkLst>
            <pc:docMk/>
            <pc:sldMk cId="226148621" sldId="290"/>
            <ac:spMk id="35" creationId="{72A103EE-70E1-C912-2628-F8A3AE87FD16}"/>
          </ac:spMkLst>
        </pc:spChg>
        <pc:grpChg chg="add mod">
          <ac:chgData name="* *" userId="bd9a9fc19a6801e5" providerId="LiveId" clId="{D7A69B98-420E-4AB3-B7AF-24175C0DBDDC}" dt="2022-11-21T22:29:23.504" v="878" actId="1076"/>
          <ac:grpSpMkLst>
            <pc:docMk/>
            <pc:sldMk cId="226148621" sldId="290"/>
            <ac:grpSpMk id="7" creationId="{FA75F2EE-66B4-2756-A707-B25CC261F3BE}"/>
          </ac:grpSpMkLst>
        </pc:grpChg>
        <pc:picChg chg="mod">
          <ac:chgData name="* *" userId="bd9a9fc19a6801e5" providerId="LiveId" clId="{D7A69B98-420E-4AB3-B7AF-24175C0DBDDC}" dt="2022-11-21T22:29:06.024" v="871" actId="164"/>
          <ac:picMkLst>
            <pc:docMk/>
            <pc:sldMk cId="226148621" sldId="290"/>
            <ac:picMk id="6" creationId="{40C4E861-046B-0F83-B255-01F0FE2606B6}"/>
          </ac:picMkLst>
        </pc:picChg>
        <pc:picChg chg="mod">
          <ac:chgData name="* *" userId="bd9a9fc19a6801e5" providerId="LiveId" clId="{D7A69B98-420E-4AB3-B7AF-24175C0DBDDC}" dt="2022-11-21T22:29:06.024" v="871" actId="164"/>
          <ac:picMkLst>
            <pc:docMk/>
            <pc:sldMk cId="226148621" sldId="290"/>
            <ac:picMk id="15" creationId="{7454C3A3-BB32-C758-A0BD-CECB953AF432}"/>
          </ac:picMkLst>
        </pc:picChg>
        <pc:picChg chg="mod">
          <ac:chgData name="* *" userId="bd9a9fc19a6801e5" providerId="LiveId" clId="{D7A69B98-420E-4AB3-B7AF-24175C0DBDDC}" dt="2022-11-21T22:29:06.024" v="871" actId="164"/>
          <ac:picMkLst>
            <pc:docMk/>
            <pc:sldMk cId="226148621" sldId="290"/>
            <ac:picMk id="17" creationId="{3C0A3CFB-00D4-1CDD-5ED1-D036EFEC7A06}"/>
          </ac:picMkLst>
        </pc:picChg>
        <pc:picChg chg="mod">
          <ac:chgData name="* *" userId="bd9a9fc19a6801e5" providerId="LiveId" clId="{D7A69B98-420E-4AB3-B7AF-24175C0DBDDC}" dt="2022-11-21T22:29:06.024" v="871" actId="164"/>
          <ac:picMkLst>
            <pc:docMk/>
            <pc:sldMk cId="226148621" sldId="290"/>
            <ac:picMk id="25" creationId="{71413505-CEDC-3CAD-9902-9C1FA7297351}"/>
          </ac:picMkLst>
        </pc:picChg>
        <pc:cxnChg chg="mod">
          <ac:chgData name="* *" userId="bd9a9fc19a6801e5" providerId="LiveId" clId="{D7A69B98-420E-4AB3-B7AF-24175C0DBDDC}" dt="2022-11-21T22:29:06.024" v="871" actId="164"/>
          <ac:cxnSpMkLst>
            <pc:docMk/>
            <pc:sldMk cId="226148621" sldId="290"/>
            <ac:cxnSpMk id="18" creationId="{C3C6F2C9-F226-CB95-09D5-FE3439BB30F6}"/>
          </ac:cxnSpMkLst>
        </pc:cxnChg>
        <pc:cxnChg chg="mod">
          <ac:chgData name="* *" userId="bd9a9fc19a6801e5" providerId="LiveId" clId="{D7A69B98-420E-4AB3-B7AF-24175C0DBDDC}" dt="2022-11-21T22:29:06.024" v="871" actId="164"/>
          <ac:cxnSpMkLst>
            <pc:docMk/>
            <pc:sldMk cId="226148621" sldId="290"/>
            <ac:cxnSpMk id="20" creationId="{8C804EF3-B545-A025-35EF-D8FE00D42C1F}"/>
          </ac:cxnSpMkLst>
        </pc:cxnChg>
      </pc:sldChg>
      <pc:sldChg chg="addSp delSp modSp mod">
        <pc:chgData name="* *" userId="bd9a9fc19a6801e5" providerId="LiveId" clId="{D7A69B98-420E-4AB3-B7AF-24175C0DBDDC}" dt="2022-11-21T22:07:48.039" v="543" actId="478"/>
        <pc:sldMkLst>
          <pc:docMk/>
          <pc:sldMk cId="1990075689" sldId="292"/>
        </pc:sldMkLst>
        <pc:picChg chg="add del mod">
          <ac:chgData name="* *" userId="bd9a9fc19a6801e5" providerId="LiveId" clId="{D7A69B98-420E-4AB3-B7AF-24175C0DBDDC}" dt="2022-11-21T22:07:48.039" v="543" actId="478"/>
          <ac:picMkLst>
            <pc:docMk/>
            <pc:sldMk cId="1990075689" sldId="292"/>
            <ac:picMk id="3" creationId="{9F2C8622-C1A1-AC4C-294E-1131E964A422}"/>
          </ac:picMkLst>
        </pc:picChg>
      </pc:sldChg>
      <pc:sldChg chg="addSp modSp mod">
        <pc:chgData name="* *" userId="bd9a9fc19a6801e5" providerId="LiveId" clId="{D7A69B98-420E-4AB3-B7AF-24175C0DBDDC}" dt="2022-11-21T22:27:38.366" v="860" actId="12788"/>
        <pc:sldMkLst>
          <pc:docMk/>
          <pc:sldMk cId="4055579633" sldId="297"/>
        </pc:sldMkLst>
        <pc:grpChg chg="add mod">
          <ac:chgData name="* *" userId="bd9a9fc19a6801e5" providerId="LiveId" clId="{D7A69B98-420E-4AB3-B7AF-24175C0DBDDC}" dt="2022-11-21T22:27:38.366" v="860" actId="12788"/>
          <ac:grpSpMkLst>
            <pc:docMk/>
            <pc:sldMk cId="4055579633" sldId="297"/>
            <ac:grpSpMk id="6" creationId="{43842EB8-98ED-5C64-73D2-ECC251DE2CE1}"/>
          </ac:grpSpMkLst>
        </pc:grpChg>
        <pc:picChg chg="mod">
          <ac:chgData name="* *" userId="bd9a9fc19a6801e5" providerId="LiveId" clId="{D7A69B98-420E-4AB3-B7AF-24175C0DBDDC}" dt="2022-11-21T22:27:35.312" v="859" actId="164"/>
          <ac:picMkLst>
            <pc:docMk/>
            <pc:sldMk cId="4055579633" sldId="297"/>
            <ac:picMk id="25" creationId="{3DBA77AF-E75C-2A24-7622-F6A2028D99DD}"/>
          </ac:picMkLst>
        </pc:picChg>
        <pc:picChg chg="mod">
          <ac:chgData name="* *" userId="bd9a9fc19a6801e5" providerId="LiveId" clId="{D7A69B98-420E-4AB3-B7AF-24175C0DBDDC}" dt="2022-11-21T22:27:35.312" v="859" actId="164"/>
          <ac:picMkLst>
            <pc:docMk/>
            <pc:sldMk cId="4055579633" sldId="297"/>
            <ac:picMk id="27" creationId="{2EE0546F-B2B6-1779-90D3-DBDF03B29770}"/>
          </ac:picMkLst>
        </pc:picChg>
        <pc:picChg chg="mod">
          <ac:chgData name="* *" userId="bd9a9fc19a6801e5" providerId="LiveId" clId="{D7A69B98-420E-4AB3-B7AF-24175C0DBDDC}" dt="2022-11-21T22:27:35.312" v="859" actId="164"/>
          <ac:picMkLst>
            <pc:docMk/>
            <pc:sldMk cId="4055579633" sldId="297"/>
            <ac:picMk id="29" creationId="{13A81C87-A0E4-3671-24B6-18A1A1230309}"/>
          </ac:picMkLst>
        </pc:picChg>
      </pc:sldChg>
      <pc:sldChg chg="addSp delSp modSp mod">
        <pc:chgData name="* *" userId="bd9a9fc19a6801e5" providerId="LiveId" clId="{D7A69B98-420E-4AB3-B7AF-24175C0DBDDC}" dt="2022-11-21T22:07:36.666" v="539" actId="478"/>
        <pc:sldMkLst>
          <pc:docMk/>
          <pc:sldMk cId="3774353487" sldId="298"/>
        </pc:sldMkLst>
        <pc:picChg chg="add del mod">
          <ac:chgData name="* *" userId="bd9a9fc19a6801e5" providerId="LiveId" clId="{D7A69B98-420E-4AB3-B7AF-24175C0DBDDC}" dt="2022-11-21T22:07:36.666" v="539" actId="478"/>
          <ac:picMkLst>
            <pc:docMk/>
            <pc:sldMk cId="3774353487" sldId="298"/>
            <ac:picMk id="6" creationId="{BD251FCA-996D-126B-7807-52E698209798}"/>
          </ac:picMkLst>
        </pc:picChg>
      </pc:sldChg>
      <pc:sldChg chg="modSp del mod">
        <pc:chgData name="* *" userId="bd9a9fc19a6801e5" providerId="LiveId" clId="{D7A69B98-420E-4AB3-B7AF-24175C0DBDDC}" dt="2022-11-21T21:41:16.388" v="275" actId="47"/>
        <pc:sldMkLst>
          <pc:docMk/>
          <pc:sldMk cId="2386653561" sldId="300"/>
        </pc:sldMkLst>
        <pc:picChg chg="mod modCrop">
          <ac:chgData name="* *" userId="bd9a9fc19a6801e5" providerId="LiveId" clId="{D7A69B98-420E-4AB3-B7AF-24175C0DBDDC}" dt="2022-11-21T21:39:27.719" v="236" actId="732"/>
          <ac:picMkLst>
            <pc:docMk/>
            <pc:sldMk cId="2386653561" sldId="300"/>
            <ac:picMk id="2" creationId="{00000000-0000-0000-0000-000000000000}"/>
          </ac:picMkLst>
        </pc:picChg>
      </pc:sldChg>
      <pc:sldChg chg="modSp mod">
        <pc:chgData name="* *" userId="bd9a9fc19a6801e5" providerId="LiveId" clId="{D7A69B98-420E-4AB3-B7AF-24175C0DBDDC}" dt="2022-11-21T21:56:02.505" v="418" actId="12788"/>
        <pc:sldMkLst>
          <pc:docMk/>
          <pc:sldMk cId="1341710664" sldId="308"/>
        </pc:sldMkLst>
        <pc:picChg chg="mod">
          <ac:chgData name="* *" userId="bd9a9fc19a6801e5" providerId="LiveId" clId="{D7A69B98-420E-4AB3-B7AF-24175C0DBDDC}" dt="2022-11-21T21:56:02.505" v="418" actId="12788"/>
          <ac:picMkLst>
            <pc:docMk/>
            <pc:sldMk cId="1341710664" sldId="308"/>
            <ac:picMk id="2" creationId="{00000000-0000-0000-0000-000000000000}"/>
          </ac:picMkLst>
        </pc:picChg>
      </pc:sldChg>
      <pc:sldChg chg="modSp mod">
        <pc:chgData name="* *" userId="bd9a9fc19a6801e5" providerId="LiveId" clId="{D7A69B98-420E-4AB3-B7AF-24175C0DBDDC}" dt="2022-11-21T21:56:36.893" v="422" actId="1076"/>
        <pc:sldMkLst>
          <pc:docMk/>
          <pc:sldMk cId="4069623177" sldId="309"/>
        </pc:sldMkLst>
        <pc:picChg chg="mod">
          <ac:chgData name="* *" userId="bd9a9fc19a6801e5" providerId="LiveId" clId="{D7A69B98-420E-4AB3-B7AF-24175C0DBDDC}" dt="2022-11-21T21:56:36.893" v="422" actId="1076"/>
          <ac:picMkLst>
            <pc:docMk/>
            <pc:sldMk cId="4069623177" sldId="309"/>
            <ac:picMk id="2" creationId="{00000000-0000-0000-0000-000000000000}"/>
          </ac:picMkLst>
        </pc:picChg>
      </pc:sldChg>
      <pc:sldChg chg="addSp modSp mod">
        <pc:chgData name="* *" userId="bd9a9fc19a6801e5" providerId="LiveId" clId="{D7A69B98-420E-4AB3-B7AF-24175C0DBDDC}" dt="2022-11-21T22:28:06.794" v="865" actId="12788"/>
        <pc:sldMkLst>
          <pc:docMk/>
          <pc:sldMk cId="1560655234" sldId="312"/>
        </pc:sldMkLst>
        <pc:grpChg chg="add mod">
          <ac:chgData name="* *" userId="bd9a9fc19a6801e5" providerId="LiveId" clId="{D7A69B98-420E-4AB3-B7AF-24175C0DBDDC}" dt="2022-11-21T22:28:06.794" v="865" actId="12788"/>
          <ac:grpSpMkLst>
            <pc:docMk/>
            <pc:sldMk cId="1560655234" sldId="312"/>
            <ac:grpSpMk id="6" creationId="{3BCDE311-CF5B-2A1A-D9A7-BB959C4C28ED}"/>
          </ac:grpSpMkLst>
        </pc:grpChg>
        <pc:picChg chg="mod">
          <ac:chgData name="* *" userId="bd9a9fc19a6801e5" providerId="LiveId" clId="{D7A69B98-420E-4AB3-B7AF-24175C0DBDDC}" dt="2022-11-21T22:28:02.036" v="864" actId="164"/>
          <ac:picMkLst>
            <pc:docMk/>
            <pc:sldMk cId="1560655234" sldId="312"/>
            <ac:picMk id="22" creationId="{32A822CE-94EE-C5FE-CB55-BCB2257434DF}"/>
          </ac:picMkLst>
        </pc:picChg>
        <pc:picChg chg="mod">
          <ac:chgData name="* *" userId="bd9a9fc19a6801e5" providerId="LiveId" clId="{D7A69B98-420E-4AB3-B7AF-24175C0DBDDC}" dt="2022-11-21T22:28:02.036" v="864" actId="164"/>
          <ac:picMkLst>
            <pc:docMk/>
            <pc:sldMk cId="1560655234" sldId="312"/>
            <ac:picMk id="24" creationId="{F872DF35-665C-F398-DB82-17A742E508D5}"/>
          </ac:picMkLst>
        </pc:picChg>
        <pc:picChg chg="mod">
          <ac:chgData name="* *" userId="bd9a9fc19a6801e5" providerId="LiveId" clId="{D7A69B98-420E-4AB3-B7AF-24175C0DBDDC}" dt="2022-11-21T22:28:02.036" v="864" actId="164"/>
          <ac:picMkLst>
            <pc:docMk/>
            <pc:sldMk cId="1560655234" sldId="312"/>
            <ac:picMk id="26" creationId="{1348073B-C470-5A3C-57BE-D717BD0A5A6D}"/>
          </ac:picMkLst>
        </pc:picChg>
        <pc:picChg chg="mod">
          <ac:chgData name="* *" userId="bd9a9fc19a6801e5" providerId="LiveId" clId="{D7A69B98-420E-4AB3-B7AF-24175C0DBDDC}" dt="2022-11-21T22:28:02.036" v="864" actId="164"/>
          <ac:picMkLst>
            <pc:docMk/>
            <pc:sldMk cId="1560655234" sldId="312"/>
            <ac:picMk id="28" creationId="{ECEC473F-DA23-74DC-D085-B0518F2104F4}"/>
          </ac:picMkLst>
        </pc:picChg>
      </pc:sldChg>
      <pc:sldChg chg="addSp modSp mod">
        <pc:chgData name="* *" userId="bd9a9fc19a6801e5" providerId="LiveId" clId="{D7A69B98-420E-4AB3-B7AF-24175C0DBDDC}" dt="2022-11-21T22:30:38.245" v="890" actId="12788"/>
        <pc:sldMkLst>
          <pc:docMk/>
          <pc:sldMk cId="3473971003" sldId="316"/>
        </pc:sldMkLst>
        <pc:spChg chg="mod">
          <ac:chgData name="* *" userId="bd9a9fc19a6801e5" providerId="LiveId" clId="{D7A69B98-420E-4AB3-B7AF-24175C0DBDDC}" dt="2022-11-21T22:30:29.076" v="888" actId="1076"/>
          <ac:spMkLst>
            <pc:docMk/>
            <pc:sldMk cId="3473971003" sldId="316"/>
            <ac:spMk id="23" creationId="{3BC18B1D-2511-58C4-0015-387835DC3BB4}"/>
          </ac:spMkLst>
        </pc:spChg>
        <pc:spChg chg="mod">
          <ac:chgData name="* *" userId="bd9a9fc19a6801e5" providerId="LiveId" clId="{D7A69B98-420E-4AB3-B7AF-24175C0DBDDC}" dt="2022-11-21T22:30:23.772" v="886" actId="14100"/>
          <ac:spMkLst>
            <pc:docMk/>
            <pc:sldMk cId="3473971003" sldId="316"/>
            <ac:spMk id="25" creationId="{D7E41342-5502-AA32-01A0-439A06ADC351}"/>
          </ac:spMkLst>
        </pc:spChg>
        <pc:grpChg chg="mod">
          <ac:chgData name="* *" userId="bd9a9fc19a6801e5" providerId="LiveId" clId="{D7A69B98-420E-4AB3-B7AF-24175C0DBDDC}" dt="2022-11-21T22:29:55.900" v="882" actId="164"/>
          <ac:grpSpMkLst>
            <pc:docMk/>
            <pc:sldMk cId="3473971003" sldId="316"/>
            <ac:grpSpMk id="4" creationId="{94F9341D-B24F-1BF7-6E8A-C23CAD42074F}"/>
          </ac:grpSpMkLst>
        </pc:grpChg>
        <pc:grpChg chg="add mod">
          <ac:chgData name="* *" userId="bd9a9fc19a6801e5" providerId="LiveId" clId="{D7A69B98-420E-4AB3-B7AF-24175C0DBDDC}" dt="2022-11-21T22:30:38.245" v="890" actId="12788"/>
          <ac:grpSpMkLst>
            <pc:docMk/>
            <pc:sldMk cId="3473971003" sldId="316"/>
            <ac:grpSpMk id="9" creationId="{C35B5701-E5D2-3473-1BC0-389D00366580}"/>
          </ac:grpSpMkLst>
        </pc:grpChg>
        <pc:grpChg chg="mod">
          <ac:chgData name="* *" userId="bd9a9fc19a6801e5" providerId="LiveId" clId="{D7A69B98-420E-4AB3-B7AF-24175C0DBDDC}" dt="2022-11-21T22:29:55.900" v="882" actId="164"/>
          <ac:grpSpMkLst>
            <pc:docMk/>
            <pc:sldMk cId="3473971003" sldId="316"/>
            <ac:grpSpMk id="16" creationId="{5108E111-1B30-80B5-8681-715632BF54C7}"/>
          </ac:grpSpMkLst>
        </pc:grpChg>
      </pc:sldChg>
      <pc:sldChg chg="addSp modSp mod ord">
        <pc:chgData name="* *" userId="bd9a9fc19a6801e5" providerId="LiveId" clId="{D7A69B98-420E-4AB3-B7AF-24175C0DBDDC}" dt="2022-11-21T22:16:48.250" v="700"/>
        <pc:sldMkLst>
          <pc:docMk/>
          <pc:sldMk cId="872299043" sldId="317"/>
        </pc:sldMkLst>
        <pc:picChg chg="mod">
          <ac:chgData name="* *" userId="bd9a9fc19a6801e5" providerId="LiveId" clId="{D7A69B98-420E-4AB3-B7AF-24175C0DBDDC}" dt="2022-11-21T21:59:40.346" v="458" actId="1076"/>
          <ac:picMkLst>
            <pc:docMk/>
            <pc:sldMk cId="872299043" sldId="317"/>
            <ac:picMk id="2" creationId="{00000000-0000-0000-0000-000000000000}"/>
          </ac:picMkLst>
        </pc:picChg>
        <pc:picChg chg="add mod ord">
          <ac:chgData name="* *" userId="bd9a9fc19a6801e5" providerId="LiveId" clId="{D7A69B98-420E-4AB3-B7AF-24175C0DBDDC}" dt="2022-11-21T21:59:35.863" v="457" actId="167"/>
          <ac:picMkLst>
            <pc:docMk/>
            <pc:sldMk cId="872299043" sldId="317"/>
            <ac:picMk id="3" creationId="{0324F51A-B7D6-4267-6931-05FF04AE05F8}"/>
          </ac:picMkLst>
        </pc:picChg>
      </pc:sldChg>
      <pc:sldChg chg="addSp modSp mod">
        <pc:chgData name="* *" userId="bd9a9fc19a6801e5" providerId="LiveId" clId="{D7A69B98-420E-4AB3-B7AF-24175C0DBDDC}" dt="2022-11-21T22:28:27.103" v="868" actId="12788"/>
        <pc:sldMkLst>
          <pc:docMk/>
          <pc:sldMk cId="4045705163" sldId="319"/>
        </pc:sldMkLst>
        <pc:grpChg chg="add mod">
          <ac:chgData name="* *" userId="bd9a9fc19a6801e5" providerId="LiveId" clId="{D7A69B98-420E-4AB3-B7AF-24175C0DBDDC}" dt="2022-11-21T22:28:27.103" v="868" actId="12788"/>
          <ac:grpSpMkLst>
            <pc:docMk/>
            <pc:sldMk cId="4045705163" sldId="319"/>
            <ac:grpSpMk id="6" creationId="{2240471C-84DB-EDE7-0A72-E4CE800C680B}"/>
          </ac:grpSpMkLst>
        </pc:grpChg>
        <pc:picChg chg="mod">
          <ac:chgData name="* *" userId="bd9a9fc19a6801e5" providerId="LiveId" clId="{D7A69B98-420E-4AB3-B7AF-24175C0DBDDC}" dt="2022-11-21T22:28:23.951" v="867" actId="164"/>
          <ac:picMkLst>
            <pc:docMk/>
            <pc:sldMk cId="4045705163" sldId="319"/>
            <ac:picMk id="25" creationId="{6DC42DE0-6577-F318-0FC4-B64EAD17ECB7}"/>
          </ac:picMkLst>
        </pc:picChg>
        <pc:picChg chg="mod">
          <ac:chgData name="* *" userId="bd9a9fc19a6801e5" providerId="LiveId" clId="{D7A69B98-420E-4AB3-B7AF-24175C0DBDDC}" dt="2022-11-21T22:28:23.951" v="867" actId="164"/>
          <ac:picMkLst>
            <pc:docMk/>
            <pc:sldMk cId="4045705163" sldId="319"/>
            <ac:picMk id="27" creationId="{9028AB40-E90D-0C4F-12F6-D14E604BA0EE}"/>
          </ac:picMkLst>
        </pc:picChg>
        <pc:picChg chg="mod">
          <ac:chgData name="* *" userId="bd9a9fc19a6801e5" providerId="LiveId" clId="{D7A69B98-420E-4AB3-B7AF-24175C0DBDDC}" dt="2022-11-21T22:28:23.951" v="867" actId="164"/>
          <ac:picMkLst>
            <pc:docMk/>
            <pc:sldMk cId="4045705163" sldId="319"/>
            <ac:picMk id="29" creationId="{C558FDCB-11FD-8DFD-AEBB-11ED9F7825EE}"/>
          </ac:picMkLst>
        </pc:picChg>
        <pc:picChg chg="mod">
          <ac:chgData name="* *" userId="bd9a9fc19a6801e5" providerId="LiveId" clId="{D7A69B98-420E-4AB3-B7AF-24175C0DBDDC}" dt="2022-11-21T22:28:23.951" v="867" actId="164"/>
          <ac:picMkLst>
            <pc:docMk/>
            <pc:sldMk cId="4045705163" sldId="319"/>
            <ac:picMk id="33" creationId="{D5070F2F-DA7D-9E04-88B9-79FF5A17B147}"/>
          </ac:picMkLst>
        </pc:picChg>
      </pc:sldChg>
      <pc:sldChg chg="addSp delSp modSp mod">
        <pc:chgData name="* *" userId="bd9a9fc19a6801e5" providerId="LiveId" clId="{D7A69B98-420E-4AB3-B7AF-24175C0DBDDC}" dt="2022-11-21T22:07:03.757" v="536" actId="478"/>
        <pc:sldMkLst>
          <pc:docMk/>
          <pc:sldMk cId="332072267" sldId="320"/>
        </pc:sldMkLst>
        <pc:picChg chg="add del mod">
          <ac:chgData name="* *" userId="bd9a9fc19a6801e5" providerId="LiveId" clId="{D7A69B98-420E-4AB3-B7AF-24175C0DBDDC}" dt="2022-11-21T22:07:03.757" v="536" actId="478"/>
          <ac:picMkLst>
            <pc:docMk/>
            <pc:sldMk cId="332072267" sldId="320"/>
            <ac:picMk id="3" creationId="{64E204E7-EB05-82B6-6D0B-6545E00F49EB}"/>
          </ac:picMkLst>
        </pc:picChg>
      </pc:sldChg>
      <pc:sldChg chg="addSp delSp modSp mod">
        <pc:chgData name="* *" userId="bd9a9fc19a6801e5" providerId="LiveId" clId="{D7A69B98-420E-4AB3-B7AF-24175C0DBDDC}" dt="2022-11-21T22:06:28.896" v="532" actId="478"/>
        <pc:sldMkLst>
          <pc:docMk/>
          <pc:sldMk cId="2546477616" sldId="321"/>
        </pc:sldMkLst>
        <pc:picChg chg="add del mod">
          <ac:chgData name="* *" userId="bd9a9fc19a6801e5" providerId="LiveId" clId="{D7A69B98-420E-4AB3-B7AF-24175C0DBDDC}" dt="2022-11-21T22:06:28.896" v="532" actId="478"/>
          <ac:picMkLst>
            <pc:docMk/>
            <pc:sldMk cId="2546477616" sldId="321"/>
            <ac:picMk id="7" creationId="{A95E23E6-1EDF-401C-F547-A75B05EEE462}"/>
          </ac:picMkLst>
        </pc:picChg>
      </pc:sldChg>
      <pc:sldChg chg="addSp delSp modSp mod">
        <pc:chgData name="* *" userId="bd9a9fc19a6801e5" providerId="LiveId" clId="{D7A69B98-420E-4AB3-B7AF-24175C0DBDDC}" dt="2022-11-21T22:04:34.847" v="520" actId="478"/>
        <pc:sldMkLst>
          <pc:docMk/>
          <pc:sldMk cId="2051468511" sldId="322"/>
        </pc:sldMkLst>
        <pc:picChg chg="add del mod">
          <ac:chgData name="* *" userId="bd9a9fc19a6801e5" providerId="LiveId" clId="{D7A69B98-420E-4AB3-B7AF-24175C0DBDDC}" dt="2022-11-21T22:04:34.847" v="520" actId="478"/>
          <ac:picMkLst>
            <pc:docMk/>
            <pc:sldMk cId="2051468511" sldId="322"/>
            <ac:picMk id="10" creationId="{CC5788DC-6D46-0C09-BA52-015C64A696D3}"/>
          </ac:picMkLst>
        </pc:picChg>
      </pc:sldChg>
      <pc:sldChg chg="addSp delSp modSp mod">
        <pc:chgData name="* *" userId="bd9a9fc19a6801e5" providerId="LiveId" clId="{D7A69B98-420E-4AB3-B7AF-24175C0DBDDC}" dt="2022-11-21T22:06:16.615" v="530" actId="478"/>
        <pc:sldMkLst>
          <pc:docMk/>
          <pc:sldMk cId="1665353020" sldId="323"/>
        </pc:sldMkLst>
        <pc:picChg chg="add del mod">
          <ac:chgData name="* *" userId="bd9a9fc19a6801e5" providerId="LiveId" clId="{D7A69B98-420E-4AB3-B7AF-24175C0DBDDC}" dt="2022-11-21T22:05:41.114" v="527"/>
          <ac:picMkLst>
            <pc:docMk/>
            <pc:sldMk cId="1665353020" sldId="323"/>
            <ac:picMk id="3" creationId="{E77F027D-F66D-8F51-343D-F1478C76248D}"/>
          </ac:picMkLst>
        </pc:picChg>
        <pc:picChg chg="add del mod">
          <ac:chgData name="* *" userId="bd9a9fc19a6801e5" providerId="LiveId" clId="{D7A69B98-420E-4AB3-B7AF-24175C0DBDDC}" dt="2022-11-21T22:06:16.615" v="530" actId="478"/>
          <ac:picMkLst>
            <pc:docMk/>
            <pc:sldMk cId="1665353020" sldId="323"/>
            <ac:picMk id="4" creationId="{558122E3-74B0-8FF5-DF0B-8950F7590C06}"/>
          </ac:picMkLst>
        </pc:picChg>
      </pc:sldChg>
      <pc:sldChg chg="addSp delSp modSp mod">
        <pc:chgData name="* *" userId="bd9a9fc19a6801e5" providerId="LiveId" clId="{D7A69B98-420E-4AB3-B7AF-24175C0DBDDC}" dt="2022-11-21T22:06:54.419" v="535" actId="478"/>
        <pc:sldMkLst>
          <pc:docMk/>
          <pc:sldMk cId="3030777470" sldId="325"/>
        </pc:sldMkLst>
        <pc:picChg chg="add del mod">
          <ac:chgData name="* *" userId="bd9a9fc19a6801e5" providerId="LiveId" clId="{D7A69B98-420E-4AB3-B7AF-24175C0DBDDC}" dt="2022-11-21T22:06:54.419" v="535" actId="478"/>
          <ac:picMkLst>
            <pc:docMk/>
            <pc:sldMk cId="3030777470" sldId="325"/>
            <ac:picMk id="16" creationId="{B92B871B-05F2-1DC1-10A0-3FC4EA91BB3D}"/>
          </ac:picMkLst>
        </pc:picChg>
      </pc:sldChg>
      <pc:sldChg chg="addSp modSp mod">
        <pc:chgData name="* *" userId="bd9a9fc19a6801e5" providerId="LiveId" clId="{D7A69B98-420E-4AB3-B7AF-24175C0DBDDC}" dt="2022-11-21T22:05:32.819" v="525" actId="166"/>
        <pc:sldMkLst>
          <pc:docMk/>
          <pc:sldMk cId="3830132121" sldId="326"/>
        </pc:sldMkLst>
        <pc:spChg chg="ord">
          <ac:chgData name="* *" userId="bd9a9fc19a6801e5" providerId="LiveId" clId="{D7A69B98-420E-4AB3-B7AF-24175C0DBDDC}" dt="2022-11-21T22:05:32.819" v="525" actId="166"/>
          <ac:spMkLst>
            <pc:docMk/>
            <pc:sldMk cId="3830132121" sldId="326"/>
            <ac:spMk id="10" creationId="{84CECC0E-D774-A205-990F-7C04EBEA71C5}"/>
          </ac:spMkLst>
        </pc:spChg>
        <pc:picChg chg="add mod">
          <ac:chgData name="* *" userId="bd9a9fc19a6801e5" providerId="LiveId" clId="{D7A69B98-420E-4AB3-B7AF-24175C0DBDDC}" dt="2022-11-21T22:05:29.492" v="524" actId="1076"/>
          <ac:picMkLst>
            <pc:docMk/>
            <pc:sldMk cId="3830132121" sldId="326"/>
            <ac:picMk id="12" creationId="{C89C74D7-8B2B-C532-A0EE-1A506FF28E69}"/>
          </ac:picMkLst>
        </pc:picChg>
      </pc:sldChg>
      <pc:sldChg chg="addSp modSp mod">
        <pc:chgData name="* *" userId="bd9a9fc19a6801e5" providerId="LiveId" clId="{D7A69B98-420E-4AB3-B7AF-24175C0DBDDC}" dt="2022-11-21T22:02:22.366" v="491" actId="1076"/>
        <pc:sldMkLst>
          <pc:docMk/>
          <pc:sldMk cId="2306087102" sldId="330"/>
        </pc:sldMkLst>
        <pc:picChg chg="mod">
          <ac:chgData name="* *" userId="bd9a9fc19a6801e5" providerId="LiveId" clId="{D7A69B98-420E-4AB3-B7AF-24175C0DBDDC}" dt="2022-11-21T21:53:11.813" v="398" actId="1076"/>
          <ac:picMkLst>
            <pc:docMk/>
            <pc:sldMk cId="2306087102" sldId="330"/>
            <ac:picMk id="2" creationId="{00000000-0000-0000-0000-000000000000}"/>
          </ac:picMkLst>
        </pc:picChg>
        <pc:picChg chg="mod">
          <ac:chgData name="* *" userId="bd9a9fc19a6801e5" providerId="LiveId" clId="{D7A69B98-420E-4AB3-B7AF-24175C0DBDDC}" dt="2022-11-21T21:53:18.076" v="399" actId="1076"/>
          <ac:picMkLst>
            <pc:docMk/>
            <pc:sldMk cId="2306087102" sldId="330"/>
            <ac:picMk id="3" creationId="{774EF69C-6551-1768-E3D1-30A23E2C3795}"/>
          </ac:picMkLst>
        </pc:picChg>
        <pc:picChg chg="mod">
          <ac:chgData name="* *" userId="bd9a9fc19a6801e5" providerId="LiveId" clId="{D7A69B98-420E-4AB3-B7AF-24175C0DBDDC}" dt="2022-11-21T21:53:11.813" v="398" actId="1076"/>
          <ac:picMkLst>
            <pc:docMk/>
            <pc:sldMk cId="2306087102" sldId="330"/>
            <ac:picMk id="5" creationId="{00000000-0000-0000-0000-000000000000}"/>
          </ac:picMkLst>
        </pc:picChg>
        <pc:picChg chg="add mod">
          <ac:chgData name="* *" userId="bd9a9fc19a6801e5" providerId="LiveId" clId="{D7A69B98-420E-4AB3-B7AF-24175C0DBDDC}" dt="2022-11-21T21:53:05.123" v="397" actId="1076"/>
          <ac:picMkLst>
            <pc:docMk/>
            <pc:sldMk cId="2306087102" sldId="330"/>
            <ac:picMk id="12" creationId="{52015424-1392-BA0D-70D2-096B558F49FD}"/>
          </ac:picMkLst>
        </pc:picChg>
        <pc:picChg chg="add mod">
          <ac:chgData name="* *" userId="bd9a9fc19a6801e5" providerId="LiveId" clId="{D7A69B98-420E-4AB3-B7AF-24175C0DBDDC}" dt="2022-11-21T22:02:19.633" v="489" actId="208"/>
          <ac:picMkLst>
            <pc:docMk/>
            <pc:sldMk cId="2306087102" sldId="330"/>
            <ac:picMk id="13" creationId="{2D3F47C0-AAA7-3C68-FEAE-28E8B36E89E6}"/>
          </ac:picMkLst>
        </pc:picChg>
        <pc:picChg chg="add mod ord modCrop">
          <ac:chgData name="* *" userId="bd9a9fc19a6801e5" providerId="LiveId" clId="{D7A69B98-420E-4AB3-B7AF-24175C0DBDDC}" dt="2022-11-21T22:02:22.366" v="491" actId="1076"/>
          <ac:picMkLst>
            <pc:docMk/>
            <pc:sldMk cId="2306087102" sldId="330"/>
            <ac:picMk id="14" creationId="{4A7F0C7F-8A71-10C5-5B65-D5FAC31B1A21}"/>
          </ac:picMkLst>
        </pc:picChg>
      </pc:sldChg>
      <pc:sldChg chg="addSp modSp del mod">
        <pc:chgData name="* *" userId="bd9a9fc19a6801e5" providerId="LiveId" clId="{D7A69B98-420E-4AB3-B7AF-24175C0DBDDC}" dt="2022-11-21T21:33:58.310" v="161" actId="47"/>
        <pc:sldMkLst>
          <pc:docMk/>
          <pc:sldMk cId="3711677558" sldId="331"/>
        </pc:sldMkLst>
        <pc:picChg chg="mod modCrop">
          <ac:chgData name="* *" userId="bd9a9fc19a6801e5" providerId="LiveId" clId="{D7A69B98-420E-4AB3-B7AF-24175C0DBDDC}" dt="2022-11-21T21:29:10.530" v="119" actId="12788"/>
          <ac:picMkLst>
            <pc:docMk/>
            <pc:sldMk cId="3711677558" sldId="331"/>
            <ac:picMk id="3" creationId="{73ED25B7-5F5C-024D-3D49-865C22908C72}"/>
          </ac:picMkLst>
        </pc:picChg>
        <pc:picChg chg="add mod modCrop">
          <ac:chgData name="* *" userId="bd9a9fc19a6801e5" providerId="LiveId" clId="{D7A69B98-420E-4AB3-B7AF-24175C0DBDDC}" dt="2022-11-21T21:26:45.328" v="109" actId="1036"/>
          <ac:picMkLst>
            <pc:docMk/>
            <pc:sldMk cId="3711677558" sldId="331"/>
            <ac:picMk id="4" creationId="{0762436D-A80F-99FE-5130-78A6F3FC252E}"/>
          </ac:picMkLst>
        </pc:picChg>
        <pc:picChg chg="add mod">
          <ac:chgData name="* *" userId="bd9a9fc19a6801e5" providerId="LiveId" clId="{D7A69B98-420E-4AB3-B7AF-24175C0DBDDC}" dt="2022-11-21T21:27:41.704" v="112"/>
          <ac:picMkLst>
            <pc:docMk/>
            <pc:sldMk cId="3711677558" sldId="331"/>
            <ac:picMk id="10" creationId="{E755384C-3081-A309-F506-0779C647D7E3}"/>
          </ac:picMkLst>
        </pc:picChg>
      </pc:sldChg>
      <pc:sldChg chg="modSp del mod">
        <pc:chgData name="* *" userId="bd9a9fc19a6801e5" providerId="LiveId" clId="{D7A69B98-420E-4AB3-B7AF-24175C0DBDDC}" dt="2022-11-21T21:34:40.047" v="180" actId="47"/>
        <pc:sldMkLst>
          <pc:docMk/>
          <pc:sldMk cId="2569278163" sldId="332"/>
        </pc:sldMkLst>
        <pc:picChg chg="mod modCrop">
          <ac:chgData name="* *" userId="bd9a9fc19a6801e5" providerId="LiveId" clId="{D7A69B98-420E-4AB3-B7AF-24175C0DBDDC}" dt="2022-11-21T21:24:42.128" v="95" actId="732"/>
          <ac:picMkLst>
            <pc:docMk/>
            <pc:sldMk cId="2569278163" sldId="332"/>
            <ac:picMk id="2" creationId="{00000000-0000-0000-0000-000000000000}"/>
          </ac:picMkLst>
        </pc:picChg>
      </pc:sldChg>
      <pc:sldChg chg="addSp delSp modSp mod">
        <pc:chgData name="* *" userId="bd9a9fc19a6801e5" providerId="LiveId" clId="{D7A69B98-420E-4AB3-B7AF-24175C0DBDDC}" dt="2022-11-21T22:09:01.035" v="551" actId="478"/>
        <pc:sldMkLst>
          <pc:docMk/>
          <pc:sldMk cId="2554062744" sldId="333"/>
        </pc:sldMkLst>
        <pc:spChg chg="ord">
          <ac:chgData name="* *" userId="bd9a9fc19a6801e5" providerId="LiveId" clId="{D7A69B98-420E-4AB3-B7AF-24175C0DBDDC}" dt="2022-11-21T21:43:15.736" v="284" actId="166"/>
          <ac:spMkLst>
            <pc:docMk/>
            <pc:sldMk cId="2554062744" sldId="333"/>
            <ac:spMk id="7" creationId="{DBC9B41C-95F5-2A26-77C0-A6D4815AEB24}"/>
          </ac:spMkLst>
        </pc:spChg>
        <pc:picChg chg="mod modCrop">
          <ac:chgData name="* *" userId="bd9a9fc19a6801e5" providerId="LiveId" clId="{D7A69B98-420E-4AB3-B7AF-24175C0DBDDC}" dt="2022-11-21T21:44:11.469" v="303" actId="732"/>
          <ac:picMkLst>
            <pc:docMk/>
            <pc:sldMk cId="2554062744" sldId="333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1:43:34.183" v="295" actId="1035"/>
          <ac:picMkLst>
            <pc:docMk/>
            <pc:sldMk cId="2554062744" sldId="333"/>
            <ac:picMk id="3" creationId="{915E33DA-5816-2414-6DCF-32B83CAE6ED4}"/>
          </ac:picMkLst>
        </pc:picChg>
        <pc:picChg chg="add mod">
          <ac:chgData name="* *" userId="bd9a9fc19a6801e5" providerId="LiveId" clId="{D7A69B98-420E-4AB3-B7AF-24175C0DBDDC}" dt="2022-11-21T21:44:20.015" v="305" actId="1076"/>
          <ac:picMkLst>
            <pc:docMk/>
            <pc:sldMk cId="2554062744" sldId="333"/>
            <ac:picMk id="4" creationId="{6B8C6EA0-A650-D45D-7728-B72FAFAAE607}"/>
          </ac:picMkLst>
        </pc:picChg>
        <pc:picChg chg="add del mod">
          <ac:chgData name="* *" userId="bd9a9fc19a6801e5" providerId="LiveId" clId="{D7A69B98-420E-4AB3-B7AF-24175C0DBDDC}" dt="2022-11-21T22:09:01.035" v="551" actId="478"/>
          <ac:picMkLst>
            <pc:docMk/>
            <pc:sldMk cId="2554062744" sldId="333"/>
            <ac:picMk id="10" creationId="{920A46DC-D506-622D-DEC7-F51B4D113904}"/>
          </ac:picMkLst>
        </pc:picChg>
      </pc:sldChg>
      <pc:sldChg chg="addSp delSp modSp mod">
        <pc:chgData name="* *" userId="bd9a9fc19a6801e5" providerId="LiveId" clId="{D7A69B98-420E-4AB3-B7AF-24175C0DBDDC}" dt="2022-11-21T21:52:44.215" v="395" actId="478"/>
        <pc:sldMkLst>
          <pc:docMk/>
          <pc:sldMk cId="360125938" sldId="334"/>
        </pc:sldMkLst>
        <pc:spChg chg="ord">
          <ac:chgData name="* *" userId="bd9a9fc19a6801e5" providerId="LiveId" clId="{D7A69B98-420E-4AB3-B7AF-24175C0DBDDC}" dt="2022-11-21T21:45:26.996" v="320" actId="166"/>
          <ac:spMkLst>
            <pc:docMk/>
            <pc:sldMk cId="360125938" sldId="334"/>
            <ac:spMk id="7" creationId="{C8D56602-99ED-4EC0-5EC0-E11CA992FB72}"/>
          </ac:spMkLst>
        </pc:spChg>
        <pc:picChg chg="mod">
          <ac:chgData name="* *" userId="bd9a9fc19a6801e5" providerId="LiveId" clId="{D7A69B98-420E-4AB3-B7AF-24175C0DBDDC}" dt="2022-11-21T21:45:21.979" v="319" actId="1036"/>
          <ac:picMkLst>
            <pc:docMk/>
            <pc:sldMk cId="360125938" sldId="334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1:45:21.979" v="319" actId="1036"/>
          <ac:picMkLst>
            <pc:docMk/>
            <pc:sldMk cId="360125938" sldId="334"/>
            <ac:picMk id="3" creationId="{D4AF0583-EAB7-87A8-4C34-2A7ABC08E759}"/>
          </ac:picMkLst>
        </pc:picChg>
        <pc:picChg chg="add del mod modCrop">
          <ac:chgData name="* *" userId="bd9a9fc19a6801e5" providerId="LiveId" clId="{D7A69B98-420E-4AB3-B7AF-24175C0DBDDC}" dt="2022-11-21T21:48:13.299" v="350"/>
          <ac:picMkLst>
            <pc:docMk/>
            <pc:sldMk cId="360125938" sldId="334"/>
            <ac:picMk id="4" creationId="{E6493CDF-7786-3BFD-255E-76DC7AD3007F}"/>
          </ac:picMkLst>
        </pc:picChg>
        <pc:picChg chg="add mod">
          <ac:chgData name="* *" userId="bd9a9fc19a6801e5" providerId="LiveId" clId="{D7A69B98-420E-4AB3-B7AF-24175C0DBDDC}" dt="2022-11-21T21:48:50.456" v="357" actId="1036"/>
          <ac:picMkLst>
            <pc:docMk/>
            <pc:sldMk cId="360125938" sldId="334"/>
            <ac:picMk id="10" creationId="{30F5D7A5-D82E-B0A4-A36A-23A278FEA425}"/>
          </ac:picMkLst>
        </pc:picChg>
        <pc:picChg chg="add del mod">
          <ac:chgData name="* *" userId="bd9a9fc19a6801e5" providerId="LiveId" clId="{D7A69B98-420E-4AB3-B7AF-24175C0DBDDC}" dt="2022-11-21T21:52:44.215" v="395" actId="478"/>
          <ac:picMkLst>
            <pc:docMk/>
            <pc:sldMk cId="360125938" sldId="334"/>
            <ac:picMk id="11" creationId="{2B8EC36A-3FF0-92A2-89A2-70CFCB37B3D6}"/>
          </ac:picMkLst>
        </pc:picChg>
      </pc:sldChg>
      <pc:sldChg chg="modSp mod">
        <pc:chgData name="* *" userId="bd9a9fc19a6801e5" providerId="LiveId" clId="{D7A69B98-420E-4AB3-B7AF-24175C0DBDDC}" dt="2022-11-21T21:55:02.087" v="410" actId="1076"/>
        <pc:sldMkLst>
          <pc:docMk/>
          <pc:sldMk cId="339513721" sldId="335"/>
        </pc:sldMkLst>
        <pc:picChg chg="mod">
          <ac:chgData name="* *" userId="bd9a9fc19a6801e5" providerId="LiveId" clId="{D7A69B98-420E-4AB3-B7AF-24175C0DBDDC}" dt="2022-11-21T21:55:02.087" v="410" actId="1076"/>
          <ac:picMkLst>
            <pc:docMk/>
            <pc:sldMk cId="339513721" sldId="335"/>
            <ac:picMk id="10" creationId="{6A07B804-6BC5-AD65-C9CA-80AA78278387}"/>
          </ac:picMkLst>
        </pc:picChg>
      </pc:sldChg>
      <pc:sldChg chg="addSp modSp mod">
        <pc:chgData name="* *" userId="bd9a9fc19a6801e5" providerId="LiveId" clId="{D7A69B98-420E-4AB3-B7AF-24175C0DBDDC}" dt="2022-11-21T21:57:25.164" v="430" actId="1076"/>
        <pc:sldMkLst>
          <pc:docMk/>
          <pc:sldMk cId="2008553526" sldId="336"/>
        </pc:sldMkLst>
        <pc:grpChg chg="add mod">
          <ac:chgData name="* *" userId="bd9a9fc19a6801e5" providerId="LiveId" clId="{D7A69B98-420E-4AB3-B7AF-24175C0DBDDC}" dt="2022-11-21T21:56:52.667" v="424" actId="164"/>
          <ac:grpSpMkLst>
            <pc:docMk/>
            <pc:sldMk cId="2008553526" sldId="336"/>
            <ac:grpSpMk id="3" creationId="{05732CF7-0D44-DD27-3377-EE7BB685A91B}"/>
          </ac:grpSpMkLst>
        </pc:grpChg>
        <pc:picChg chg="mod">
          <ac:chgData name="* *" userId="bd9a9fc19a6801e5" providerId="LiveId" clId="{D7A69B98-420E-4AB3-B7AF-24175C0DBDDC}" dt="2022-11-21T21:57:25.164" v="430" actId="1076"/>
          <ac:picMkLst>
            <pc:docMk/>
            <pc:sldMk cId="2008553526" sldId="336"/>
            <ac:picMk id="6" creationId="{00000000-0000-0000-0000-000000000000}"/>
          </ac:picMkLst>
        </pc:picChg>
        <pc:picChg chg="mod">
          <ac:chgData name="* *" userId="bd9a9fc19a6801e5" providerId="LiveId" clId="{D7A69B98-420E-4AB3-B7AF-24175C0DBDDC}" dt="2022-11-21T21:57:10.403" v="427" actId="1076"/>
          <ac:picMkLst>
            <pc:docMk/>
            <pc:sldMk cId="2008553526" sldId="336"/>
            <ac:picMk id="8" creationId="{00000000-0000-0000-0000-000000000000}"/>
          </ac:picMkLst>
        </pc:picChg>
      </pc:sldChg>
      <pc:sldChg chg="modSp mod">
        <pc:chgData name="* *" userId="bd9a9fc19a6801e5" providerId="LiveId" clId="{D7A69B98-420E-4AB3-B7AF-24175C0DBDDC}" dt="2022-11-21T21:57:39.568" v="433" actId="1076"/>
        <pc:sldMkLst>
          <pc:docMk/>
          <pc:sldMk cId="1561956324" sldId="337"/>
        </pc:sldMkLst>
        <pc:picChg chg="mod">
          <ac:chgData name="* *" userId="bd9a9fc19a6801e5" providerId="LiveId" clId="{D7A69B98-420E-4AB3-B7AF-24175C0DBDDC}" dt="2022-11-21T21:57:39.568" v="433" actId="1076"/>
          <ac:picMkLst>
            <pc:docMk/>
            <pc:sldMk cId="1561956324" sldId="337"/>
            <ac:picMk id="2" creationId="{00000000-0000-0000-0000-000000000000}"/>
          </ac:picMkLst>
        </pc:picChg>
      </pc:sldChg>
      <pc:sldChg chg="modSp mod">
        <pc:chgData name="* *" userId="bd9a9fc19a6801e5" providerId="LiveId" clId="{D7A69B98-420E-4AB3-B7AF-24175C0DBDDC}" dt="2022-11-21T21:57:52.603" v="436" actId="1076"/>
        <pc:sldMkLst>
          <pc:docMk/>
          <pc:sldMk cId="2625835687" sldId="338"/>
        </pc:sldMkLst>
        <pc:picChg chg="mod">
          <ac:chgData name="* *" userId="bd9a9fc19a6801e5" providerId="LiveId" clId="{D7A69B98-420E-4AB3-B7AF-24175C0DBDDC}" dt="2022-11-21T21:57:52.603" v="436" actId="1076"/>
          <ac:picMkLst>
            <pc:docMk/>
            <pc:sldMk cId="2625835687" sldId="338"/>
            <ac:picMk id="2" creationId="{00000000-0000-0000-0000-000000000000}"/>
          </ac:picMkLst>
        </pc:picChg>
      </pc:sldChg>
      <pc:sldChg chg="modSp mod">
        <pc:chgData name="* *" userId="bd9a9fc19a6801e5" providerId="LiveId" clId="{D7A69B98-420E-4AB3-B7AF-24175C0DBDDC}" dt="2022-11-21T21:58:02.650" v="439" actId="1076"/>
        <pc:sldMkLst>
          <pc:docMk/>
          <pc:sldMk cId="2004036198" sldId="339"/>
        </pc:sldMkLst>
        <pc:picChg chg="mod">
          <ac:chgData name="* *" userId="bd9a9fc19a6801e5" providerId="LiveId" clId="{D7A69B98-420E-4AB3-B7AF-24175C0DBDDC}" dt="2022-11-21T21:58:02.650" v="439" actId="1076"/>
          <ac:picMkLst>
            <pc:docMk/>
            <pc:sldMk cId="2004036198" sldId="339"/>
            <ac:picMk id="5" creationId="{00000000-0000-0000-0000-000000000000}"/>
          </ac:picMkLst>
        </pc:picChg>
      </pc:sldChg>
      <pc:sldChg chg="addSp modSp mod">
        <pc:chgData name="* *" userId="bd9a9fc19a6801e5" providerId="LiveId" clId="{D7A69B98-420E-4AB3-B7AF-24175C0DBDDC}" dt="2022-11-21T22:24:45.600" v="844" actId="207"/>
        <pc:sldMkLst>
          <pc:docMk/>
          <pc:sldMk cId="2853265007" sldId="340"/>
        </pc:sldMkLst>
        <pc:spChg chg="add mod">
          <ac:chgData name="* *" userId="bd9a9fc19a6801e5" providerId="LiveId" clId="{D7A69B98-420E-4AB3-B7AF-24175C0DBDDC}" dt="2022-11-21T22:24:45.600" v="844" actId="207"/>
          <ac:spMkLst>
            <pc:docMk/>
            <pc:sldMk cId="2853265007" sldId="340"/>
            <ac:spMk id="3" creationId="{0F192DCA-A6A7-2B3F-BF73-6FF73A1B4B15}"/>
          </ac:spMkLst>
        </pc:spChg>
        <pc:spChg chg="add mod">
          <ac:chgData name="* *" userId="bd9a9fc19a6801e5" providerId="LiveId" clId="{D7A69B98-420E-4AB3-B7AF-24175C0DBDDC}" dt="2022-11-21T22:23:41.417" v="832"/>
          <ac:spMkLst>
            <pc:docMk/>
            <pc:sldMk cId="2853265007" sldId="340"/>
            <ac:spMk id="4" creationId="{F239C6C7-65A3-7116-6237-102AEEC2158B}"/>
          </ac:spMkLst>
        </pc:spChg>
        <pc:picChg chg="mod">
          <ac:chgData name="* *" userId="bd9a9fc19a6801e5" providerId="LiveId" clId="{D7A69B98-420E-4AB3-B7AF-24175C0DBDDC}" dt="2022-11-21T21:58:12.524" v="442" actId="1076"/>
          <ac:picMkLst>
            <pc:docMk/>
            <pc:sldMk cId="2853265007" sldId="340"/>
            <ac:picMk id="2" creationId="{00000000-0000-0000-0000-000000000000}"/>
          </ac:picMkLst>
        </pc:picChg>
      </pc:sldChg>
      <pc:sldChg chg="addSp modSp mod">
        <pc:chgData name="* *" userId="bd9a9fc19a6801e5" providerId="LiveId" clId="{D7A69B98-420E-4AB3-B7AF-24175C0DBDDC}" dt="2022-11-21T22:25:02.521" v="846" actId="207"/>
        <pc:sldMkLst>
          <pc:docMk/>
          <pc:sldMk cId="1995281013" sldId="341"/>
        </pc:sldMkLst>
        <pc:spChg chg="add mod">
          <ac:chgData name="* *" userId="bd9a9fc19a6801e5" providerId="LiveId" clId="{D7A69B98-420E-4AB3-B7AF-24175C0DBDDC}" dt="2022-11-21T22:25:02.521" v="846" actId="207"/>
          <ac:spMkLst>
            <pc:docMk/>
            <pc:sldMk cId="1995281013" sldId="341"/>
            <ac:spMk id="11" creationId="{E563E7F4-AB7D-5676-57A7-CDF51161E134}"/>
          </ac:spMkLst>
        </pc:spChg>
        <pc:spChg chg="add mod">
          <ac:chgData name="* *" userId="bd9a9fc19a6801e5" providerId="LiveId" clId="{D7A69B98-420E-4AB3-B7AF-24175C0DBDDC}" dt="2022-11-21T22:23:39.988" v="831"/>
          <ac:spMkLst>
            <pc:docMk/>
            <pc:sldMk cId="1995281013" sldId="341"/>
            <ac:spMk id="12" creationId="{79ACE67C-3D80-EA8B-FA84-EC1655EE40BC}"/>
          </ac:spMkLst>
        </pc:spChg>
        <pc:picChg chg="mod modCrop">
          <ac:chgData name="* *" userId="bd9a9fc19a6801e5" providerId="LiveId" clId="{D7A69B98-420E-4AB3-B7AF-24175C0DBDDC}" dt="2022-11-21T21:58:56.575" v="449" actId="1076"/>
          <ac:picMkLst>
            <pc:docMk/>
            <pc:sldMk cId="1995281013" sldId="341"/>
            <ac:picMk id="2" creationId="{00000000-0000-0000-0000-000000000000}"/>
          </ac:picMkLst>
        </pc:picChg>
        <pc:picChg chg="add mod ord">
          <ac:chgData name="* *" userId="bd9a9fc19a6801e5" providerId="LiveId" clId="{D7A69B98-420E-4AB3-B7AF-24175C0DBDDC}" dt="2022-11-21T22:16:25.526" v="698" actId="1076"/>
          <ac:picMkLst>
            <pc:docMk/>
            <pc:sldMk cId="1995281013" sldId="341"/>
            <ac:picMk id="3" creationId="{579418F7-AC4E-0332-7E45-280A701B601A}"/>
          </ac:picMkLst>
        </pc:picChg>
        <pc:picChg chg="add mod">
          <ac:chgData name="* *" userId="bd9a9fc19a6801e5" providerId="LiveId" clId="{D7A69B98-420E-4AB3-B7AF-24175C0DBDDC}" dt="2022-11-21T22:16:22.715" v="696" actId="1582"/>
          <ac:picMkLst>
            <pc:docMk/>
            <pc:sldMk cId="1995281013" sldId="341"/>
            <ac:picMk id="10" creationId="{06F94465-B835-056C-67D2-CDC83D031234}"/>
          </ac:picMkLst>
        </pc:picChg>
      </pc:sldChg>
      <pc:sldChg chg="addSp delSp modSp mod">
        <pc:chgData name="* *" userId="bd9a9fc19a6801e5" providerId="LiveId" clId="{D7A69B98-420E-4AB3-B7AF-24175C0DBDDC}" dt="2022-11-21T22:25:57.707" v="856" actId="1037"/>
        <pc:sldMkLst>
          <pc:docMk/>
          <pc:sldMk cId="1546218859" sldId="342"/>
        </pc:sldMkLst>
        <pc:spChg chg="add mod">
          <ac:chgData name="* *" userId="bd9a9fc19a6801e5" providerId="LiveId" clId="{D7A69B98-420E-4AB3-B7AF-24175C0DBDDC}" dt="2022-11-21T22:25:57.707" v="856" actId="1037"/>
          <ac:spMkLst>
            <pc:docMk/>
            <pc:sldMk cId="1546218859" sldId="342"/>
            <ac:spMk id="4" creationId="{39D9B350-F363-B7E4-844E-2C4F91F701C8}"/>
          </ac:spMkLst>
        </pc:spChg>
        <pc:spChg chg="add mod">
          <ac:chgData name="* *" userId="bd9a9fc19a6801e5" providerId="LiveId" clId="{D7A69B98-420E-4AB3-B7AF-24175C0DBDDC}" dt="2022-11-21T22:25:32.311" v="852" actId="1038"/>
          <ac:spMkLst>
            <pc:docMk/>
            <pc:sldMk cId="1546218859" sldId="342"/>
            <ac:spMk id="10" creationId="{E376B15C-E682-D082-03EB-F34574314A7D}"/>
          </ac:spMkLst>
        </pc:spChg>
        <pc:picChg chg="del">
          <ac:chgData name="* *" userId="bd9a9fc19a6801e5" providerId="LiveId" clId="{D7A69B98-420E-4AB3-B7AF-24175C0DBDDC}" dt="2022-11-21T21:59:04.727" v="450" actId="478"/>
          <ac:picMkLst>
            <pc:docMk/>
            <pc:sldMk cId="1546218859" sldId="342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2:23:03.130" v="819" actId="1076"/>
          <ac:picMkLst>
            <pc:docMk/>
            <pc:sldMk cId="1546218859" sldId="342"/>
            <ac:picMk id="3" creationId="{EB3F6AF6-485E-D868-71E7-931E672317B2}"/>
          </ac:picMkLst>
        </pc:picChg>
      </pc:sldChg>
      <pc:sldChg chg="addSp modSp mod">
        <pc:chgData name="* *" userId="bd9a9fc19a6801e5" providerId="LiveId" clId="{D7A69B98-420E-4AB3-B7AF-24175C0DBDDC}" dt="2022-11-21T22:19:09.041" v="718" actId="1076"/>
        <pc:sldMkLst>
          <pc:docMk/>
          <pc:sldMk cId="1730421425" sldId="343"/>
        </pc:sldMkLst>
        <pc:picChg chg="mod modCrop">
          <ac:chgData name="* *" userId="bd9a9fc19a6801e5" providerId="LiveId" clId="{D7A69B98-420E-4AB3-B7AF-24175C0DBDDC}" dt="2022-11-21T22:00:04.561" v="463" actId="12788"/>
          <ac:picMkLst>
            <pc:docMk/>
            <pc:sldMk cId="1730421425" sldId="343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2:19:09.041" v="718" actId="1076"/>
          <ac:picMkLst>
            <pc:docMk/>
            <pc:sldMk cId="1730421425" sldId="343"/>
            <ac:picMk id="3" creationId="{373D9428-2547-C242-D6E7-56D27D3C8752}"/>
          </ac:picMkLst>
        </pc:picChg>
      </pc:sldChg>
      <pc:sldChg chg="addSp modSp mod">
        <pc:chgData name="* *" userId="bd9a9fc19a6801e5" providerId="LiveId" clId="{D7A69B98-420E-4AB3-B7AF-24175C0DBDDC}" dt="2022-11-21T22:19:14.705" v="720" actId="1076"/>
        <pc:sldMkLst>
          <pc:docMk/>
          <pc:sldMk cId="2151135287" sldId="344"/>
        </pc:sldMkLst>
        <pc:picChg chg="mod modCrop">
          <ac:chgData name="* *" userId="bd9a9fc19a6801e5" providerId="LiveId" clId="{D7A69B98-420E-4AB3-B7AF-24175C0DBDDC}" dt="2022-11-21T22:00:54.479" v="475" actId="1035"/>
          <ac:picMkLst>
            <pc:docMk/>
            <pc:sldMk cId="2151135287" sldId="344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2:19:14.705" v="720" actId="1076"/>
          <ac:picMkLst>
            <pc:docMk/>
            <pc:sldMk cId="2151135287" sldId="344"/>
            <ac:picMk id="3" creationId="{82896033-7441-9001-5FA6-3BF2E8ADA9A1}"/>
          </ac:picMkLst>
        </pc:picChg>
      </pc:sldChg>
      <pc:sldChg chg="addSp modSp mod">
        <pc:chgData name="* *" userId="bd9a9fc19a6801e5" providerId="LiveId" clId="{D7A69B98-420E-4AB3-B7AF-24175C0DBDDC}" dt="2022-11-21T22:19:36.324" v="726" actId="1076"/>
        <pc:sldMkLst>
          <pc:docMk/>
          <pc:sldMk cId="3381697838" sldId="345"/>
        </pc:sldMkLst>
        <pc:picChg chg="mod">
          <ac:chgData name="* *" userId="bd9a9fc19a6801e5" providerId="LiveId" clId="{D7A69B98-420E-4AB3-B7AF-24175C0DBDDC}" dt="2022-11-21T22:01:07.313" v="478" actId="1076"/>
          <ac:picMkLst>
            <pc:docMk/>
            <pc:sldMk cId="3381697838" sldId="345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2:19:36.324" v="726" actId="1076"/>
          <ac:picMkLst>
            <pc:docMk/>
            <pc:sldMk cId="3381697838" sldId="345"/>
            <ac:picMk id="3" creationId="{CD2ED104-CE06-DC46-49B7-C5492C6FA7BF}"/>
          </ac:picMkLst>
        </pc:picChg>
      </pc:sldChg>
      <pc:sldChg chg="addSp delSp modSp mod">
        <pc:chgData name="* *" userId="bd9a9fc19a6801e5" providerId="LiveId" clId="{D7A69B98-420E-4AB3-B7AF-24175C0DBDDC}" dt="2022-11-21T22:19:30.388" v="725" actId="1076"/>
        <pc:sldMkLst>
          <pc:docMk/>
          <pc:sldMk cId="960991240" sldId="346"/>
        </pc:sldMkLst>
        <pc:spChg chg="add del mod">
          <ac:chgData name="* *" userId="bd9a9fc19a6801e5" providerId="LiveId" clId="{D7A69B98-420E-4AB3-B7AF-24175C0DBDDC}" dt="2022-11-21T22:18:59.123" v="716" actId="478"/>
          <ac:spMkLst>
            <pc:docMk/>
            <pc:sldMk cId="960991240" sldId="346"/>
            <ac:spMk id="4" creationId="{3DF95DD8-3B0C-3B19-E52D-74E9FB4136DA}"/>
          </ac:spMkLst>
        </pc:spChg>
        <pc:picChg chg="del mod modCrop">
          <ac:chgData name="* *" userId="bd9a9fc19a6801e5" providerId="LiveId" clId="{D7A69B98-420E-4AB3-B7AF-24175C0DBDDC}" dt="2022-11-21T22:18:16.658" v="705" actId="478"/>
          <ac:picMkLst>
            <pc:docMk/>
            <pc:sldMk cId="960991240" sldId="346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2:18:16.971" v="706"/>
          <ac:picMkLst>
            <pc:docMk/>
            <pc:sldMk cId="960991240" sldId="346"/>
            <ac:picMk id="3" creationId="{83DE5E00-41CF-379F-90D6-740C9507D79D}"/>
          </ac:picMkLst>
        </pc:picChg>
        <pc:picChg chg="add mod">
          <ac:chgData name="* *" userId="bd9a9fc19a6801e5" providerId="LiveId" clId="{D7A69B98-420E-4AB3-B7AF-24175C0DBDDC}" dt="2022-11-21T22:19:30.388" v="725" actId="1076"/>
          <ac:picMkLst>
            <pc:docMk/>
            <pc:sldMk cId="960991240" sldId="346"/>
            <ac:picMk id="10" creationId="{03217E29-90B5-B9D7-2994-66AE5E19EBBF}"/>
          </ac:picMkLst>
        </pc:picChg>
      </pc:sldChg>
      <pc:sldChg chg="addSp delSp modSp mod">
        <pc:chgData name="* *" userId="bd9a9fc19a6801e5" providerId="LiveId" clId="{D7A69B98-420E-4AB3-B7AF-24175C0DBDDC}" dt="2022-11-21T22:07:44.877" v="542" actId="478"/>
        <pc:sldMkLst>
          <pc:docMk/>
          <pc:sldMk cId="1281008399" sldId="347"/>
        </pc:sldMkLst>
        <pc:picChg chg="add del mod">
          <ac:chgData name="* *" userId="bd9a9fc19a6801e5" providerId="LiveId" clId="{D7A69B98-420E-4AB3-B7AF-24175C0DBDDC}" dt="2022-11-21T22:03:40.333" v="510" actId="478"/>
          <ac:picMkLst>
            <pc:docMk/>
            <pc:sldMk cId="1281008399" sldId="347"/>
            <ac:picMk id="16" creationId="{4B700887-255C-0B0E-4D2D-58B13A090633}"/>
          </ac:picMkLst>
        </pc:picChg>
        <pc:picChg chg="add del mod">
          <ac:chgData name="* *" userId="bd9a9fc19a6801e5" providerId="LiveId" clId="{D7A69B98-420E-4AB3-B7AF-24175C0DBDDC}" dt="2022-11-21T22:07:44.877" v="542" actId="478"/>
          <ac:picMkLst>
            <pc:docMk/>
            <pc:sldMk cId="1281008399" sldId="347"/>
            <ac:picMk id="17" creationId="{4E016683-4DED-02A6-481C-64E9CBCB6E46}"/>
          </ac:picMkLst>
        </pc:picChg>
      </pc:sldChg>
      <pc:sldChg chg="addSp delSp modSp mod">
        <pc:chgData name="* *" userId="bd9a9fc19a6801e5" providerId="LiveId" clId="{D7A69B98-420E-4AB3-B7AF-24175C0DBDDC}" dt="2022-11-21T22:15:15.207" v="688" actId="113"/>
        <pc:sldMkLst>
          <pc:docMk/>
          <pc:sldMk cId="4035663220" sldId="348"/>
        </pc:sldMkLst>
        <pc:spChg chg="add mod">
          <ac:chgData name="* *" userId="bd9a9fc19a6801e5" providerId="LiveId" clId="{D7A69B98-420E-4AB3-B7AF-24175C0DBDDC}" dt="2022-11-21T22:15:15.207" v="688" actId="113"/>
          <ac:spMkLst>
            <pc:docMk/>
            <pc:sldMk cId="4035663220" sldId="348"/>
            <ac:spMk id="10" creationId="{5429DBCD-DDCA-56A0-B172-6683DA98FAB8}"/>
          </ac:spMkLst>
        </pc:spChg>
        <pc:spChg chg="add mod">
          <ac:chgData name="* *" userId="bd9a9fc19a6801e5" providerId="LiveId" clId="{D7A69B98-420E-4AB3-B7AF-24175C0DBDDC}" dt="2022-11-21T22:13:13.987" v="667" actId="1038"/>
          <ac:spMkLst>
            <pc:docMk/>
            <pc:sldMk cId="4035663220" sldId="348"/>
            <ac:spMk id="13" creationId="{0FBAEC8E-90EE-8FAE-4AA1-C45C1E66DB53}"/>
          </ac:spMkLst>
        </pc:spChg>
        <pc:spChg chg="add mod">
          <ac:chgData name="* *" userId="bd9a9fc19a6801e5" providerId="LiveId" clId="{D7A69B98-420E-4AB3-B7AF-24175C0DBDDC}" dt="2022-11-21T22:13:13.987" v="667" actId="1038"/>
          <ac:spMkLst>
            <pc:docMk/>
            <pc:sldMk cId="4035663220" sldId="348"/>
            <ac:spMk id="14" creationId="{9D3796D6-FC0C-BCD0-1948-76355F827AAC}"/>
          </ac:spMkLst>
        </pc:spChg>
        <pc:picChg chg="add mod">
          <ac:chgData name="* *" userId="bd9a9fc19a6801e5" providerId="LiveId" clId="{D7A69B98-420E-4AB3-B7AF-24175C0DBDDC}" dt="2022-11-21T21:49:16.921" v="363" actId="1036"/>
          <ac:picMkLst>
            <pc:docMk/>
            <pc:sldMk cId="4035663220" sldId="348"/>
            <ac:picMk id="2" creationId="{827A5F5B-5360-2709-8245-240C472C0868}"/>
          </ac:picMkLst>
        </pc:picChg>
        <pc:picChg chg="add mod">
          <ac:chgData name="* *" userId="bd9a9fc19a6801e5" providerId="LiveId" clId="{D7A69B98-420E-4AB3-B7AF-24175C0DBDDC}" dt="2022-11-21T21:52:18.442" v="389" actId="207"/>
          <ac:picMkLst>
            <pc:docMk/>
            <pc:sldMk cId="4035663220" sldId="348"/>
            <ac:picMk id="4" creationId="{79011126-4881-0EF0-34E2-7CED0968AC57}"/>
          </ac:picMkLst>
        </pc:picChg>
        <pc:picChg chg="mod modCrop">
          <ac:chgData name="* *" userId="bd9a9fc19a6801e5" providerId="LiveId" clId="{D7A69B98-420E-4AB3-B7AF-24175C0DBDDC}" dt="2022-11-21T22:14:28.084" v="679" actId="1035"/>
          <ac:picMkLst>
            <pc:docMk/>
            <pc:sldMk cId="4035663220" sldId="348"/>
            <ac:picMk id="7" creationId="{87A65B0A-CC7E-77A3-04A8-3C661923EA18}"/>
          </ac:picMkLst>
        </pc:picChg>
        <pc:picChg chg="add del mod">
          <ac:chgData name="* *" userId="bd9a9fc19a6801e5" providerId="LiveId" clId="{D7A69B98-420E-4AB3-B7AF-24175C0DBDDC}" dt="2022-11-21T22:10:11.361" v="562"/>
          <ac:picMkLst>
            <pc:docMk/>
            <pc:sldMk cId="4035663220" sldId="348"/>
            <ac:picMk id="12" creationId="{8807BDE8-8300-447F-57D2-B245E00DC606}"/>
          </ac:picMkLst>
        </pc:picChg>
      </pc:sldChg>
      <pc:sldChg chg="modSp mod">
        <pc:chgData name="* *" userId="bd9a9fc19a6801e5" providerId="LiveId" clId="{D7A69B98-420E-4AB3-B7AF-24175C0DBDDC}" dt="2022-11-21T21:55:33.509" v="414" actId="1076"/>
        <pc:sldMkLst>
          <pc:docMk/>
          <pc:sldMk cId="4171302623" sldId="351"/>
        </pc:sldMkLst>
        <pc:picChg chg="mod">
          <ac:chgData name="* *" userId="bd9a9fc19a6801e5" providerId="LiveId" clId="{D7A69B98-420E-4AB3-B7AF-24175C0DBDDC}" dt="2022-11-21T21:55:33.509" v="414" actId="1076"/>
          <ac:picMkLst>
            <pc:docMk/>
            <pc:sldMk cId="4171302623" sldId="351"/>
            <ac:picMk id="2" creationId="{00000000-0000-0000-0000-000000000000}"/>
          </ac:picMkLst>
        </pc:picChg>
      </pc:sldChg>
      <pc:sldChg chg="addSp delSp modSp mod">
        <pc:chgData name="* *" userId="bd9a9fc19a6801e5" providerId="LiveId" clId="{D7A69B98-420E-4AB3-B7AF-24175C0DBDDC}" dt="2022-11-21T22:07:41.311" v="541" actId="478"/>
        <pc:sldMkLst>
          <pc:docMk/>
          <pc:sldMk cId="3074474722" sldId="352"/>
        </pc:sldMkLst>
        <pc:picChg chg="add del mod">
          <ac:chgData name="* *" userId="bd9a9fc19a6801e5" providerId="LiveId" clId="{D7A69B98-420E-4AB3-B7AF-24175C0DBDDC}" dt="2022-11-21T22:07:41.311" v="541" actId="478"/>
          <ac:picMkLst>
            <pc:docMk/>
            <pc:sldMk cId="3074474722" sldId="352"/>
            <ac:picMk id="4" creationId="{D0903A77-0C6A-EC50-F225-B2B55CE3B742}"/>
          </ac:picMkLst>
        </pc:picChg>
      </pc:sldChg>
      <pc:sldChg chg="addSp delSp modSp mod">
        <pc:chgData name="* *" userId="bd9a9fc19a6801e5" providerId="LiveId" clId="{D7A69B98-420E-4AB3-B7AF-24175C0DBDDC}" dt="2022-11-21T22:15:08.194" v="687" actId="113"/>
        <pc:sldMkLst>
          <pc:docMk/>
          <pc:sldMk cId="3215056844" sldId="354"/>
        </pc:sldMkLst>
        <pc:spChg chg="del">
          <ac:chgData name="* *" userId="bd9a9fc19a6801e5" providerId="LiveId" clId="{D7A69B98-420E-4AB3-B7AF-24175C0DBDDC}" dt="2022-11-21T21:50:38.419" v="376" actId="478"/>
          <ac:spMkLst>
            <pc:docMk/>
            <pc:sldMk cId="3215056844" sldId="354"/>
            <ac:spMk id="4" creationId="{00000000-0000-0000-0000-000000000000}"/>
          </ac:spMkLst>
        </pc:spChg>
        <pc:spChg chg="add mod">
          <ac:chgData name="* *" userId="bd9a9fc19a6801e5" providerId="LiveId" clId="{D7A69B98-420E-4AB3-B7AF-24175C0DBDDC}" dt="2022-11-21T22:13:08.660" v="666" actId="1037"/>
          <ac:spMkLst>
            <pc:docMk/>
            <pc:sldMk cId="3215056844" sldId="354"/>
            <ac:spMk id="10" creationId="{8E346955-5A3A-81A9-0718-67B2B6812BC4}"/>
          </ac:spMkLst>
        </pc:spChg>
        <pc:spChg chg="add mod">
          <ac:chgData name="* *" userId="bd9a9fc19a6801e5" providerId="LiveId" clId="{D7A69B98-420E-4AB3-B7AF-24175C0DBDDC}" dt="2022-11-21T22:15:08.194" v="687" actId="113"/>
          <ac:spMkLst>
            <pc:docMk/>
            <pc:sldMk cId="3215056844" sldId="354"/>
            <ac:spMk id="12" creationId="{F4419FB7-77A7-4935-34F1-0F8352E58D26}"/>
          </ac:spMkLst>
        </pc:spChg>
        <pc:spChg chg="add mod">
          <ac:chgData name="* *" userId="bd9a9fc19a6801e5" providerId="LiveId" clId="{D7A69B98-420E-4AB3-B7AF-24175C0DBDDC}" dt="2022-11-21T22:13:08.660" v="666" actId="1037"/>
          <ac:spMkLst>
            <pc:docMk/>
            <pc:sldMk cId="3215056844" sldId="354"/>
            <ac:spMk id="13" creationId="{985A984A-8FE5-F172-A00B-173D4B11119C}"/>
          </ac:spMkLst>
        </pc:spChg>
        <pc:picChg chg="add mod">
          <ac:chgData name="* *" userId="bd9a9fc19a6801e5" providerId="LiveId" clId="{D7A69B98-420E-4AB3-B7AF-24175C0DBDDC}" dt="2022-11-21T21:51:08.466" v="380"/>
          <ac:picMkLst>
            <pc:docMk/>
            <pc:sldMk cId="3215056844" sldId="354"/>
            <ac:picMk id="2" creationId="{98D91566-3CF1-DD93-905A-4C968788C96A}"/>
          </ac:picMkLst>
        </pc:picChg>
        <pc:picChg chg="add del mod">
          <ac:chgData name="* *" userId="bd9a9fc19a6801e5" providerId="LiveId" clId="{D7A69B98-420E-4AB3-B7AF-24175C0DBDDC}" dt="2022-11-21T22:09:27.360" v="552" actId="478"/>
          <ac:picMkLst>
            <pc:docMk/>
            <pc:sldMk cId="3215056844" sldId="354"/>
            <ac:picMk id="3" creationId="{D2BF478D-54B1-167D-E353-9E93F3D77709}"/>
          </ac:picMkLst>
        </pc:picChg>
        <pc:picChg chg="mod modCrop">
          <ac:chgData name="* *" userId="bd9a9fc19a6801e5" providerId="LiveId" clId="{D7A69B98-420E-4AB3-B7AF-24175C0DBDDC}" dt="2022-11-21T22:14:12.646" v="677" actId="1035"/>
          <ac:picMkLst>
            <pc:docMk/>
            <pc:sldMk cId="3215056844" sldId="354"/>
            <ac:picMk id="7" creationId="{5A7E58D6-0C84-A1C0-6A00-58D13F170F38}"/>
          </ac:picMkLst>
        </pc:picChg>
      </pc:sldChg>
      <pc:sldChg chg="addSp delSp modSp mod">
        <pc:chgData name="* *" userId="bd9a9fc19a6801e5" providerId="LiveId" clId="{D7A69B98-420E-4AB3-B7AF-24175C0DBDDC}" dt="2022-11-21T22:07:51.158" v="544" actId="478"/>
        <pc:sldMkLst>
          <pc:docMk/>
          <pc:sldMk cId="2920216390" sldId="355"/>
        </pc:sldMkLst>
        <pc:picChg chg="add del mod">
          <ac:chgData name="* *" userId="bd9a9fc19a6801e5" providerId="LiveId" clId="{D7A69B98-420E-4AB3-B7AF-24175C0DBDDC}" dt="2022-11-21T22:07:51.158" v="544" actId="478"/>
          <ac:picMkLst>
            <pc:docMk/>
            <pc:sldMk cId="2920216390" sldId="355"/>
            <ac:picMk id="7" creationId="{775B8D63-60D6-B6FC-7635-D892A47575B3}"/>
          </ac:picMkLst>
        </pc:picChg>
      </pc:sldChg>
      <pc:sldChg chg="addSp delSp modSp add del mod ord">
        <pc:chgData name="* *" userId="bd9a9fc19a6801e5" providerId="LiveId" clId="{D7A69B98-420E-4AB3-B7AF-24175C0DBDDC}" dt="2022-11-21T22:26:05.832" v="857"/>
        <pc:sldMkLst>
          <pc:docMk/>
          <pc:sldMk cId="2291003555" sldId="356"/>
        </pc:sldMkLst>
        <pc:spChg chg="add mod">
          <ac:chgData name="* *" userId="bd9a9fc19a6801e5" providerId="LiveId" clId="{D7A69B98-420E-4AB3-B7AF-24175C0DBDDC}" dt="2022-11-21T22:24:26.842" v="840" actId="1036"/>
          <ac:spMkLst>
            <pc:docMk/>
            <pc:sldMk cId="2291003555" sldId="356"/>
            <ac:spMk id="10" creationId="{0F5EC702-5F41-9F40-71CF-0A3B38120232}"/>
          </ac:spMkLst>
        </pc:spChg>
        <pc:spChg chg="add mod">
          <ac:chgData name="* *" userId="bd9a9fc19a6801e5" providerId="LiveId" clId="{D7A69B98-420E-4AB3-B7AF-24175C0DBDDC}" dt="2022-11-21T22:23:34.384" v="830"/>
          <ac:spMkLst>
            <pc:docMk/>
            <pc:sldMk cId="2291003555" sldId="356"/>
            <ac:spMk id="11" creationId="{D014690E-F1AA-4A1F-FC8F-75DD41C41861}"/>
          </ac:spMkLst>
        </pc:spChg>
        <pc:spChg chg="add mod">
          <ac:chgData name="* *" userId="bd9a9fc19a6801e5" providerId="LiveId" clId="{D7A69B98-420E-4AB3-B7AF-24175C0DBDDC}" dt="2022-11-21T22:25:41.709" v="853"/>
          <ac:spMkLst>
            <pc:docMk/>
            <pc:sldMk cId="2291003555" sldId="356"/>
            <ac:spMk id="12" creationId="{C971F16E-FE5A-FCD7-AC65-0A33CA851294}"/>
          </ac:spMkLst>
        </pc:spChg>
        <pc:spChg chg="add mod">
          <ac:chgData name="* *" userId="bd9a9fc19a6801e5" providerId="LiveId" clId="{D7A69B98-420E-4AB3-B7AF-24175C0DBDDC}" dt="2022-11-21T22:26:05.832" v="857"/>
          <ac:spMkLst>
            <pc:docMk/>
            <pc:sldMk cId="2291003555" sldId="356"/>
            <ac:spMk id="13" creationId="{6B20395D-B02C-DCEC-3183-70337E5607E0}"/>
          </ac:spMkLst>
        </pc:spChg>
        <pc:picChg chg="del">
          <ac:chgData name="* *" userId="bd9a9fc19a6801e5" providerId="LiveId" clId="{D7A69B98-420E-4AB3-B7AF-24175C0DBDDC}" dt="2022-11-21T21:59:27.288" v="454" actId="478"/>
          <ac:picMkLst>
            <pc:docMk/>
            <pc:sldMk cId="2291003555" sldId="356"/>
            <ac:picMk id="2" creationId="{00000000-0000-0000-0000-000000000000}"/>
          </ac:picMkLst>
        </pc:picChg>
        <pc:picChg chg="add mod">
          <ac:chgData name="* *" userId="bd9a9fc19a6801e5" providerId="LiveId" clId="{D7A69B98-420E-4AB3-B7AF-24175C0DBDDC}" dt="2022-11-21T21:59:28.054" v="455"/>
          <ac:picMkLst>
            <pc:docMk/>
            <pc:sldMk cId="2291003555" sldId="356"/>
            <ac:picMk id="3" creationId="{9CE813F5-3658-0A9F-319D-7A96B2C801FD}"/>
          </ac:picMkLst>
        </pc:picChg>
        <pc:picChg chg="add mod">
          <ac:chgData name="* *" userId="bd9a9fc19a6801e5" providerId="LiveId" clId="{D7A69B98-420E-4AB3-B7AF-24175C0DBDDC}" dt="2022-11-21T22:17:41.139" v="704" actId="1076"/>
          <ac:picMkLst>
            <pc:docMk/>
            <pc:sldMk cId="2291003555" sldId="356"/>
            <ac:picMk id="4" creationId="{6A16608A-1B85-E431-0876-D874336E4C42}"/>
          </ac:picMkLst>
        </pc:picChg>
      </pc:sldChg>
      <pc:sldChg chg="addSp modSp mod">
        <pc:chgData name="* *" userId="bd9a9fc19a6801e5" providerId="LiveId" clId="{D7A69B98-420E-4AB3-B7AF-24175C0DBDDC}" dt="2022-11-21T22:08:27.229" v="548" actId="166"/>
        <pc:sldMkLst>
          <pc:docMk/>
          <pc:sldMk cId="3025219675" sldId="358"/>
        </pc:sldMkLst>
        <pc:spChg chg="ord">
          <ac:chgData name="* *" userId="bd9a9fc19a6801e5" providerId="LiveId" clId="{D7A69B98-420E-4AB3-B7AF-24175C0DBDDC}" dt="2022-11-21T22:08:27.229" v="548" actId="166"/>
          <ac:spMkLst>
            <pc:docMk/>
            <pc:sldMk cId="3025219675" sldId="358"/>
            <ac:spMk id="10" creationId="{84CECC0E-D774-A205-990F-7C04EBEA71C5}"/>
          </ac:spMkLst>
        </pc:spChg>
        <pc:picChg chg="add mod">
          <ac:chgData name="* *" userId="bd9a9fc19a6801e5" providerId="LiveId" clId="{D7A69B98-420E-4AB3-B7AF-24175C0DBDDC}" dt="2022-11-21T22:08:24.248" v="547"/>
          <ac:picMkLst>
            <pc:docMk/>
            <pc:sldMk cId="3025219675" sldId="358"/>
            <ac:picMk id="13" creationId="{DB8D01DF-68BD-2DD9-CB06-FFE049FC5D06}"/>
          </ac:picMkLst>
        </pc:picChg>
      </pc:sldChg>
      <pc:sldChg chg="addSp modSp mod">
        <pc:chgData name="* *" userId="bd9a9fc19a6801e5" providerId="LiveId" clId="{D7A69B98-420E-4AB3-B7AF-24175C0DBDDC}" dt="2022-11-21T22:08:19.980" v="546" actId="166"/>
        <pc:sldMkLst>
          <pc:docMk/>
          <pc:sldMk cId="286025084" sldId="359"/>
        </pc:sldMkLst>
        <pc:spChg chg="ord">
          <ac:chgData name="* *" userId="bd9a9fc19a6801e5" providerId="LiveId" clId="{D7A69B98-420E-4AB3-B7AF-24175C0DBDDC}" dt="2022-11-21T22:08:19.980" v="546" actId="166"/>
          <ac:spMkLst>
            <pc:docMk/>
            <pc:sldMk cId="286025084" sldId="359"/>
            <ac:spMk id="15" creationId="{F66215A9-6614-E2A7-DE6E-9A7A0E3808D3}"/>
          </ac:spMkLst>
        </pc:spChg>
        <pc:picChg chg="add mod">
          <ac:chgData name="* *" userId="bd9a9fc19a6801e5" providerId="LiveId" clId="{D7A69B98-420E-4AB3-B7AF-24175C0DBDDC}" dt="2022-11-21T22:08:15.923" v="545"/>
          <ac:picMkLst>
            <pc:docMk/>
            <pc:sldMk cId="286025084" sldId="359"/>
            <ac:picMk id="16" creationId="{218A52AE-373C-4EC6-32E9-A9F0B072FAF6}"/>
          </ac:picMkLst>
        </pc:picChg>
      </pc:sldChg>
      <pc:sldChg chg="addSp modSp mod">
        <pc:chgData name="* *" userId="bd9a9fc19a6801e5" providerId="LiveId" clId="{D7A69B98-420E-4AB3-B7AF-24175C0DBDDC}" dt="2022-11-21T22:08:33.767" v="550" actId="166"/>
        <pc:sldMkLst>
          <pc:docMk/>
          <pc:sldMk cId="4129994114" sldId="360"/>
        </pc:sldMkLst>
        <pc:spChg chg="ord">
          <ac:chgData name="* *" userId="bd9a9fc19a6801e5" providerId="LiveId" clId="{D7A69B98-420E-4AB3-B7AF-24175C0DBDDC}" dt="2022-11-21T22:08:33.767" v="550" actId="166"/>
          <ac:spMkLst>
            <pc:docMk/>
            <pc:sldMk cId="4129994114" sldId="360"/>
            <ac:spMk id="10" creationId="{84CECC0E-D774-A205-990F-7C04EBEA71C5}"/>
          </ac:spMkLst>
        </pc:spChg>
        <pc:picChg chg="add mod">
          <ac:chgData name="* *" userId="bd9a9fc19a6801e5" providerId="LiveId" clId="{D7A69B98-420E-4AB3-B7AF-24175C0DBDDC}" dt="2022-11-21T22:08:31.030" v="549"/>
          <ac:picMkLst>
            <pc:docMk/>
            <pc:sldMk cId="4129994114" sldId="360"/>
            <ac:picMk id="28" creationId="{6A0558A6-C5CC-F573-4E98-D74540F2FBCD}"/>
          </ac:picMkLst>
        </pc:picChg>
      </pc:sldChg>
      <pc:sldChg chg="addSp delSp modSp del mod">
        <pc:chgData name="* *" userId="bd9a9fc19a6801e5" providerId="LiveId" clId="{D7A69B98-420E-4AB3-B7AF-24175C0DBDDC}" dt="2022-11-21T21:34:14.671" v="162" actId="47"/>
        <pc:sldMkLst>
          <pc:docMk/>
          <pc:sldMk cId="300338491" sldId="361"/>
        </pc:sldMkLst>
        <pc:spChg chg="add mod ord">
          <ac:chgData name="* *" userId="bd9a9fc19a6801e5" providerId="LiveId" clId="{D7A69B98-420E-4AB3-B7AF-24175C0DBDDC}" dt="2022-11-21T21:30:59.807" v="140" actId="1036"/>
          <ac:spMkLst>
            <pc:docMk/>
            <pc:sldMk cId="300338491" sldId="361"/>
            <ac:spMk id="14" creationId="{4D57B752-035C-9B42-DB46-3EF1783976B8}"/>
          </ac:spMkLst>
        </pc:spChg>
        <pc:picChg chg="mod">
          <ac:chgData name="* *" userId="bd9a9fc19a6801e5" providerId="LiveId" clId="{D7A69B98-420E-4AB3-B7AF-24175C0DBDDC}" dt="2022-11-21T21:30:36.164" v="133" actId="1036"/>
          <ac:picMkLst>
            <pc:docMk/>
            <pc:sldMk cId="300338491" sldId="361"/>
            <ac:picMk id="4" creationId="{D5A4DCA8-AA73-5763-D102-F6F152C27B4E}"/>
          </ac:picMkLst>
        </pc:picChg>
        <pc:picChg chg="add del mod">
          <ac:chgData name="* *" userId="bd9a9fc19a6801e5" providerId="LiveId" clId="{D7A69B98-420E-4AB3-B7AF-24175C0DBDDC}" dt="2022-11-21T21:26:07.528" v="106" actId="478"/>
          <ac:picMkLst>
            <pc:docMk/>
            <pc:sldMk cId="300338491" sldId="361"/>
            <ac:picMk id="10" creationId="{C572DBE1-991E-D9F2-0F80-7902664E6401}"/>
          </ac:picMkLst>
        </pc:picChg>
        <pc:picChg chg="add mod">
          <ac:chgData name="* *" userId="bd9a9fc19a6801e5" providerId="LiveId" clId="{D7A69B98-420E-4AB3-B7AF-24175C0DBDDC}" dt="2022-11-21T21:26:41.270" v="108" actId="1036"/>
          <ac:picMkLst>
            <pc:docMk/>
            <pc:sldMk cId="300338491" sldId="361"/>
            <ac:picMk id="11" creationId="{0EA80B0A-EB87-DEB6-AFE0-4A789129DFC3}"/>
          </ac:picMkLst>
        </pc:picChg>
        <pc:picChg chg="add mod">
          <ac:chgData name="* *" userId="bd9a9fc19a6801e5" providerId="LiveId" clId="{D7A69B98-420E-4AB3-B7AF-24175C0DBDDC}" dt="2022-11-21T21:27:45.210" v="113"/>
          <ac:picMkLst>
            <pc:docMk/>
            <pc:sldMk cId="300338491" sldId="361"/>
            <ac:picMk id="12" creationId="{CED603FB-12F3-F849-A7C8-D7523015524F}"/>
          </ac:picMkLst>
        </pc:picChg>
        <pc:picChg chg="add mod modCrop">
          <ac:chgData name="* *" userId="bd9a9fc19a6801e5" providerId="LiveId" clId="{D7A69B98-420E-4AB3-B7AF-24175C0DBDDC}" dt="2022-11-21T21:31:23.060" v="143" actId="1035"/>
          <ac:picMkLst>
            <pc:docMk/>
            <pc:sldMk cId="300338491" sldId="361"/>
            <ac:picMk id="13" creationId="{F381FCCC-27FF-69C3-8DC3-8FC6E957A07F}"/>
          </ac:picMkLst>
        </pc:picChg>
        <pc:picChg chg="add del mod">
          <ac:chgData name="* *" userId="bd9a9fc19a6801e5" providerId="LiveId" clId="{D7A69B98-420E-4AB3-B7AF-24175C0DBDDC}" dt="2022-11-21T21:32:23.386" v="148" actId="478"/>
          <ac:picMkLst>
            <pc:docMk/>
            <pc:sldMk cId="300338491" sldId="361"/>
            <ac:picMk id="15" creationId="{D56ACBE5-19B8-0DCA-1AF5-EF009928751B}"/>
          </ac:picMkLst>
        </pc:picChg>
        <pc:picChg chg="add mod modCrop">
          <ac:chgData name="* *" userId="bd9a9fc19a6801e5" providerId="LiveId" clId="{D7A69B98-420E-4AB3-B7AF-24175C0DBDDC}" dt="2022-11-21T21:33:00.943" v="153" actId="1035"/>
          <ac:picMkLst>
            <pc:docMk/>
            <pc:sldMk cId="300338491" sldId="361"/>
            <ac:picMk id="16" creationId="{F5943335-C787-3A4A-14A9-89A8FF61336F}"/>
          </ac:picMkLst>
        </pc:picChg>
        <pc:picChg chg="add mod">
          <ac:chgData name="* *" userId="bd9a9fc19a6801e5" providerId="LiveId" clId="{D7A69B98-420E-4AB3-B7AF-24175C0DBDDC}" dt="2022-11-21T21:33:00.943" v="153" actId="1035"/>
          <ac:picMkLst>
            <pc:docMk/>
            <pc:sldMk cId="300338491" sldId="361"/>
            <ac:picMk id="17" creationId="{C527262B-9F78-BF61-9AFC-1FE711255D50}"/>
          </ac:picMkLst>
        </pc:picChg>
      </pc:sldChg>
      <pc:sldChg chg="addSp delSp modSp mod">
        <pc:chgData name="* *" userId="bd9a9fc19a6801e5" providerId="LiveId" clId="{D7A69B98-420E-4AB3-B7AF-24175C0DBDDC}" dt="2022-11-21T21:34:34.814" v="179" actId="20577"/>
        <pc:sldMkLst>
          <pc:docMk/>
          <pc:sldMk cId="2664334531" sldId="362"/>
        </pc:sldMkLst>
        <pc:spChg chg="mod">
          <ac:chgData name="* *" userId="bd9a9fc19a6801e5" providerId="LiveId" clId="{D7A69B98-420E-4AB3-B7AF-24175C0DBDDC}" dt="2022-11-21T21:34:34.814" v="179" actId="20577"/>
          <ac:spMkLst>
            <pc:docMk/>
            <pc:sldMk cId="2664334531" sldId="362"/>
            <ac:spMk id="7" creationId="{C6B9D2B3-1714-679E-FF7A-88F17C1C4F32}"/>
          </ac:spMkLst>
        </pc:spChg>
        <pc:spChg chg="add mod ord">
          <ac:chgData name="* *" userId="bd9a9fc19a6801e5" providerId="LiveId" clId="{D7A69B98-420E-4AB3-B7AF-24175C0DBDDC}" dt="2022-11-21T21:23:10.801" v="85" actId="14100"/>
          <ac:spMkLst>
            <pc:docMk/>
            <pc:sldMk cId="2664334531" sldId="362"/>
            <ac:spMk id="11" creationId="{8F5EAA84-C624-6F1A-8C46-0A4C26271BE5}"/>
          </ac:spMkLst>
        </pc:spChg>
        <pc:picChg chg="mod modCrop">
          <ac:chgData name="* *" userId="bd9a9fc19a6801e5" providerId="LiveId" clId="{D7A69B98-420E-4AB3-B7AF-24175C0DBDDC}" dt="2022-11-21T21:29:30.123" v="122" actId="1038"/>
          <ac:picMkLst>
            <pc:docMk/>
            <pc:sldMk cId="2664334531" sldId="362"/>
            <ac:picMk id="4" creationId="{14160C9A-00F4-FC6C-AD23-70AE6FB288CE}"/>
          </ac:picMkLst>
        </pc:picChg>
        <pc:picChg chg="add mod modCrop">
          <ac:chgData name="* *" userId="bd9a9fc19a6801e5" providerId="LiveId" clId="{D7A69B98-420E-4AB3-B7AF-24175C0DBDDC}" dt="2022-11-21T21:27:31.460" v="111" actId="14100"/>
          <ac:picMkLst>
            <pc:docMk/>
            <pc:sldMk cId="2664334531" sldId="362"/>
            <ac:picMk id="10" creationId="{C6486825-04F4-A111-80D9-89D6BE4A1008}"/>
          </ac:picMkLst>
        </pc:picChg>
        <pc:picChg chg="add del mod">
          <ac:chgData name="* *" userId="bd9a9fc19a6801e5" providerId="LiveId" clId="{D7A69B98-420E-4AB3-B7AF-24175C0DBDDC}" dt="2022-11-21T21:24:26.022" v="92"/>
          <ac:picMkLst>
            <pc:docMk/>
            <pc:sldMk cId="2664334531" sldId="362"/>
            <ac:picMk id="12" creationId="{61E58A86-A3DF-F620-C1BE-FD69F6A2C6B0}"/>
          </ac:picMkLst>
        </pc:picChg>
        <pc:picChg chg="add mod modCrop">
          <ac:chgData name="* *" userId="bd9a9fc19a6801e5" providerId="LiveId" clId="{D7A69B98-420E-4AB3-B7AF-24175C0DBDDC}" dt="2022-11-21T21:25:54.485" v="105" actId="1036"/>
          <ac:picMkLst>
            <pc:docMk/>
            <pc:sldMk cId="2664334531" sldId="362"/>
            <ac:picMk id="13" creationId="{2704AB31-EE9E-AD64-026C-ED7BC57D192E}"/>
          </ac:picMkLst>
        </pc:picChg>
      </pc:sldChg>
      <pc:sldChg chg="addSp delSp modSp add mod ord">
        <pc:chgData name="* *" userId="bd9a9fc19a6801e5" providerId="LiveId" clId="{D7A69B98-420E-4AB3-B7AF-24175C0DBDDC}" dt="2022-11-21T21:37:29.687" v="219" actId="1076"/>
        <pc:sldMkLst>
          <pc:docMk/>
          <pc:sldMk cId="1034711080" sldId="363"/>
        </pc:sldMkLst>
        <pc:spChg chg="mod">
          <ac:chgData name="* *" userId="bd9a9fc19a6801e5" providerId="LiveId" clId="{D7A69B98-420E-4AB3-B7AF-24175C0DBDDC}" dt="2022-11-21T21:34:22.267" v="164" actId="20577"/>
          <ac:spMkLst>
            <pc:docMk/>
            <pc:sldMk cId="1034711080" sldId="363"/>
            <ac:spMk id="7" creationId="{C6B9D2B3-1714-679E-FF7A-88F17C1C4F32}"/>
          </ac:spMkLst>
        </pc:spChg>
        <pc:spChg chg="add mod">
          <ac:chgData name="* *" userId="bd9a9fc19a6801e5" providerId="LiveId" clId="{D7A69B98-420E-4AB3-B7AF-24175C0DBDDC}" dt="2022-11-21T21:36:48.156" v="209" actId="208"/>
          <ac:spMkLst>
            <pc:docMk/>
            <pc:sldMk cId="1034711080" sldId="363"/>
            <ac:spMk id="14" creationId="{6C1F9EF6-0D60-4842-35A1-EAB138E8BC9F}"/>
          </ac:spMkLst>
        </pc:spChg>
        <pc:picChg chg="add mod modCrop">
          <ac:chgData name="* *" userId="bd9a9fc19a6801e5" providerId="LiveId" clId="{D7A69B98-420E-4AB3-B7AF-24175C0DBDDC}" dt="2022-11-21T21:33:26.696" v="158" actId="732"/>
          <ac:picMkLst>
            <pc:docMk/>
            <pc:sldMk cId="1034711080" sldId="363"/>
            <ac:picMk id="12" creationId="{44DAEDD4-5211-5B44-C174-C36654B16128}"/>
          </ac:picMkLst>
        </pc:picChg>
        <pc:picChg chg="add del mod">
          <ac:chgData name="* *" userId="bd9a9fc19a6801e5" providerId="LiveId" clId="{D7A69B98-420E-4AB3-B7AF-24175C0DBDDC}" dt="2022-11-21T21:36:52.149" v="211" actId="478"/>
          <ac:picMkLst>
            <pc:docMk/>
            <pc:sldMk cId="1034711080" sldId="363"/>
            <ac:picMk id="15" creationId="{2264B051-5A98-F9E0-C7F1-223FFD902365}"/>
          </ac:picMkLst>
        </pc:picChg>
        <pc:picChg chg="add del mod">
          <ac:chgData name="* *" userId="bd9a9fc19a6801e5" providerId="LiveId" clId="{D7A69B98-420E-4AB3-B7AF-24175C0DBDDC}" dt="2022-11-21T21:37:05.617" v="214" actId="478"/>
          <ac:picMkLst>
            <pc:docMk/>
            <pc:sldMk cId="1034711080" sldId="363"/>
            <ac:picMk id="16" creationId="{EB41D4B0-31D2-E9BF-75C4-0A7EDFD7307D}"/>
          </ac:picMkLst>
        </pc:picChg>
        <pc:picChg chg="add mod modCrop">
          <ac:chgData name="* *" userId="bd9a9fc19a6801e5" providerId="LiveId" clId="{D7A69B98-420E-4AB3-B7AF-24175C0DBDDC}" dt="2022-11-21T21:37:29.687" v="219" actId="1076"/>
          <ac:picMkLst>
            <pc:docMk/>
            <pc:sldMk cId="1034711080" sldId="363"/>
            <ac:picMk id="17" creationId="{E6173559-497F-5BBB-0408-F871EDDA0738}"/>
          </ac:picMkLst>
        </pc:picChg>
      </pc:sldChg>
      <pc:sldChg chg="addSp modSp add">
        <pc:chgData name="* *" userId="bd9a9fc19a6801e5" providerId="LiveId" clId="{D7A69B98-420E-4AB3-B7AF-24175C0DBDDC}" dt="2022-11-21T21:33:52.643" v="160"/>
        <pc:sldMkLst>
          <pc:docMk/>
          <pc:sldMk cId="3014497815" sldId="364"/>
        </pc:sldMkLst>
        <pc:picChg chg="add mod">
          <ac:chgData name="* *" userId="bd9a9fc19a6801e5" providerId="LiveId" clId="{D7A69B98-420E-4AB3-B7AF-24175C0DBDDC}" dt="2022-11-21T21:33:52.643" v="160"/>
          <ac:picMkLst>
            <pc:docMk/>
            <pc:sldMk cId="3014497815" sldId="364"/>
            <ac:picMk id="14" creationId="{E7D104D9-6A8C-61EF-9D39-4DCE42A08E61}"/>
          </ac:picMkLst>
        </pc:picChg>
      </pc:sldChg>
      <pc:sldChg chg="addSp delSp modSp add mod">
        <pc:chgData name="* *" userId="bd9a9fc19a6801e5" providerId="LiveId" clId="{D7A69B98-420E-4AB3-B7AF-24175C0DBDDC}" dt="2022-11-21T21:36:14.206" v="206" actId="171"/>
        <pc:sldMkLst>
          <pc:docMk/>
          <pc:sldMk cId="2428549562" sldId="365"/>
        </pc:sldMkLst>
        <pc:spChg chg="add mod ord">
          <ac:chgData name="* *" userId="bd9a9fc19a6801e5" providerId="LiveId" clId="{D7A69B98-420E-4AB3-B7AF-24175C0DBDDC}" dt="2022-11-21T21:36:14.206" v="206" actId="171"/>
          <ac:spMkLst>
            <pc:docMk/>
            <pc:sldMk cId="2428549562" sldId="365"/>
            <ac:spMk id="14" creationId="{876976D1-7A6A-CE7A-B885-A7AC8C928FCC}"/>
          </ac:spMkLst>
        </pc:spChg>
        <pc:picChg chg="del">
          <ac:chgData name="* *" userId="bd9a9fc19a6801e5" providerId="LiveId" clId="{D7A69B98-420E-4AB3-B7AF-24175C0DBDDC}" dt="2022-11-21T21:34:58.034" v="184" actId="478"/>
          <ac:picMkLst>
            <pc:docMk/>
            <pc:sldMk cId="2428549562" sldId="365"/>
            <ac:picMk id="3" creationId="{73ED25B7-5F5C-024D-3D49-865C22908C72}"/>
          </ac:picMkLst>
        </pc:picChg>
        <pc:picChg chg="del">
          <ac:chgData name="* *" userId="bd9a9fc19a6801e5" providerId="LiveId" clId="{D7A69B98-420E-4AB3-B7AF-24175C0DBDDC}" dt="2022-11-21T21:34:56.967" v="183" actId="478"/>
          <ac:picMkLst>
            <pc:docMk/>
            <pc:sldMk cId="2428549562" sldId="365"/>
            <ac:picMk id="4" creationId="{14160C9A-00F4-FC6C-AD23-70AE6FB288CE}"/>
          </ac:picMkLst>
        </pc:picChg>
        <pc:picChg chg="add mod modCrop">
          <ac:chgData name="* *" userId="bd9a9fc19a6801e5" providerId="LiveId" clId="{D7A69B98-420E-4AB3-B7AF-24175C0DBDDC}" dt="2022-11-21T21:35:56.222" v="202" actId="1036"/>
          <ac:picMkLst>
            <pc:docMk/>
            <pc:sldMk cId="2428549562" sldId="365"/>
            <ac:picMk id="12" creationId="{4C75B4D6-9A70-1DD3-E0D2-84038DD7774F}"/>
          </ac:picMkLst>
        </pc:picChg>
      </pc:sldChg>
      <pc:sldChg chg="add del ord">
        <pc:chgData name="* *" userId="bd9a9fc19a6801e5" providerId="LiveId" clId="{D7A69B98-420E-4AB3-B7AF-24175C0DBDDC}" dt="2022-11-21T21:38:42.171" v="226" actId="47"/>
        <pc:sldMkLst>
          <pc:docMk/>
          <pc:sldMk cId="201640045" sldId="366"/>
        </pc:sldMkLst>
      </pc:sldChg>
      <pc:sldChg chg="addSp modSp add mod">
        <pc:chgData name="* *" userId="bd9a9fc19a6801e5" providerId="LiveId" clId="{D7A69B98-420E-4AB3-B7AF-24175C0DBDDC}" dt="2022-11-21T21:41:08.393" v="274" actId="20577"/>
        <pc:sldMkLst>
          <pc:docMk/>
          <pc:sldMk cId="1343348192" sldId="366"/>
        </pc:sldMkLst>
        <pc:spChg chg="mod">
          <ac:chgData name="* *" userId="bd9a9fc19a6801e5" providerId="LiveId" clId="{D7A69B98-420E-4AB3-B7AF-24175C0DBDDC}" dt="2022-11-21T21:41:08.393" v="274" actId="20577"/>
          <ac:spMkLst>
            <pc:docMk/>
            <pc:sldMk cId="1343348192" sldId="366"/>
            <ac:spMk id="7" creationId="{C6B9D2B3-1714-679E-FF7A-88F17C1C4F32}"/>
          </ac:spMkLst>
        </pc:spChg>
        <pc:picChg chg="add mod modCrop">
          <ac:chgData name="* *" userId="bd9a9fc19a6801e5" providerId="LiveId" clId="{D7A69B98-420E-4AB3-B7AF-24175C0DBDDC}" dt="2022-11-21T21:40:03.151" v="244" actId="732"/>
          <ac:picMkLst>
            <pc:docMk/>
            <pc:sldMk cId="1343348192" sldId="366"/>
            <ac:picMk id="15" creationId="{AA033B3E-81C3-B2CA-9A3E-F899E8715554}"/>
          </ac:picMkLst>
        </pc:picChg>
        <pc:picChg chg="add mod modCrop">
          <ac:chgData name="* *" userId="bd9a9fc19a6801e5" providerId="LiveId" clId="{D7A69B98-420E-4AB3-B7AF-24175C0DBDDC}" dt="2022-11-21T21:40:57.390" v="255" actId="732"/>
          <ac:picMkLst>
            <pc:docMk/>
            <pc:sldMk cId="1343348192" sldId="366"/>
            <ac:picMk id="16" creationId="{4CCF7DEA-0A75-38A5-17F6-CC3CBAB0C7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microsoft.com/office/2007/relationships/hdphoto" Target="../media/hdphoto2.wdp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5.png"/><Relationship Id="rId1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image" Target="../media/image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7.png"/><Relationship Id="rId5" Type="http://schemas.openxmlformats.org/officeDocument/2006/relationships/image" Target="../media/image52.png"/><Relationship Id="rId15" Type="http://schemas.openxmlformats.org/officeDocument/2006/relationships/image" Target="../media/image43.png"/><Relationship Id="rId10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86BABD1-BF07-08CE-65EA-CA4C29DBBA44}"/>
              </a:ext>
            </a:extLst>
          </p:cNvPr>
          <p:cNvGrpSpPr/>
          <p:nvPr/>
        </p:nvGrpSpPr>
        <p:grpSpPr>
          <a:xfrm>
            <a:off x="4115910" y="2856726"/>
            <a:ext cx="2464754" cy="1849397"/>
            <a:chOff x="4115910" y="2790826"/>
            <a:chExt cx="2464754" cy="18493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5DC8F9-71B7-F51E-B91F-A74A7DFE9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6429" r="93714">
                          <a14:foregroundMark x1="6429" y1="45000" x2="6429" y2="45000"/>
                          <a14:foregroundMark x1="6429" y1="45000" x2="7429" y2="48286"/>
                          <a14:foregroundMark x1="43571" y1="35714" x2="43571" y2="35714"/>
                          <a14:foregroundMark x1="46857" y1="31571" x2="46857" y2="31571"/>
                          <a14:foregroundMark x1="64000" y1="28286" x2="64000" y2="28286"/>
                          <a14:foregroundMark x1="52429" y1="43571" x2="52429" y2="43571"/>
                          <a14:foregroundMark x1="67714" y1="46000" x2="67714" y2="46000"/>
                          <a14:foregroundMark x1="69143" y1="63571" x2="69143" y2="63571"/>
                          <a14:foregroundMark x1="62143" y1="68143" x2="62143" y2="68143"/>
                          <a14:foregroundMark x1="93714" y1="46429" x2="93714" y2="46429"/>
                          <a14:foregroundMark x1="67383" y1="64648" x2="67383" y2="64648"/>
                          <a14:backgroundMark x1="55714" y1="42571" x2="55714" y2="42571"/>
                          <a14:backgroundMark x1="55429" y1="45429" x2="55429" y2="45429"/>
                          <a14:backgroundMark x1="53714" y1="47286" x2="53714" y2="47286"/>
                          <a14:backgroundMark x1="50429" y1="47571" x2="50429" y2="47571"/>
                          <a14:backgroundMark x1="43571" y1="39143" x2="43571" y2="39143"/>
                          <a14:backgroundMark x1="49857" y1="31429" x2="49857" y2="31429"/>
                          <a14:backgroundMark x1="59000" y1="35000" x2="59000" y2="35000"/>
                          <a14:backgroundMark x1="58571" y1="45143" x2="58571" y2="45143"/>
                          <a14:backgroundMark x1="70286" y1="53286" x2="70286" y2="53286"/>
                          <a14:backgroundMark x1="69286" y1="63857" x2="69286" y2="63857"/>
                          <a14:backgroundMark x1="69286" y1="63571" x2="69286" y2="6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50" b="21076"/>
            <a:stretch/>
          </p:blipFill>
          <p:spPr>
            <a:xfrm>
              <a:off x="4286249" y="2790826"/>
              <a:ext cx="2124075" cy="1371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EF4EC3-035C-53E7-7608-6ACF6E666246}"/>
                </a:ext>
              </a:extLst>
            </p:cNvPr>
            <p:cNvSpPr txBox="1"/>
            <p:nvPr/>
          </p:nvSpPr>
          <p:spPr>
            <a:xfrm>
              <a:off x="4115910" y="4086225"/>
              <a:ext cx="246475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chemeClr val="bg1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3000" dirty="0">
                <a:solidFill>
                  <a:schemeClr val="bg1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그룹 1001">
            <a:extLst>
              <a:ext uri="{FF2B5EF4-FFF2-40B4-BE49-F238E27FC236}">
                <a16:creationId xmlns:a16="http://schemas.microsoft.com/office/drawing/2014/main" id="{DBB96EA2-FDD8-84C6-8383-9E88E01FAFF7}"/>
              </a:ext>
            </a:extLst>
          </p:cNvPr>
          <p:cNvGrpSpPr/>
          <p:nvPr/>
        </p:nvGrpSpPr>
        <p:grpSpPr>
          <a:xfrm>
            <a:off x="0" y="5838825"/>
            <a:ext cx="10696575" cy="1724025"/>
            <a:chOff x="467110" y="1833057"/>
            <a:chExt cx="9643303" cy="17761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75EC268-856E-1F01-FBD5-348E7B600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t="1" r="5614" b="73397"/>
            <a:stretch/>
          </p:blipFill>
          <p:spPr>
            <a:xfrm>
              <a:off x="467110" y="1833057"/>
              <a:ext cx="9643303" cy="177610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136293" y="7134225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600" dirty="0">
                <a:solidFill>
                  <a:srgbClr val="006F3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김병찬 김명식 김선민 이소영 최선아 </a:t>
            </a:r>
            <a:r>
              <a:rPr lang="ko-KR" altLang="en-US" sz="1200" b="1" spc="600" dirty="0" smtClean="0">
                <a:solidFill>
                  <a:srgbClr val="006F3E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황의종</a:t>
            </a:r>
            <a:endParaRPr lang="ko-KR" altLang="en-US" sz="1200" dirty="0">
              <a:solidFill>
                <a:srgbClr val="006F3E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DF46A3A-07D7-CB8B-26D8-13CA1A5AC256}"/>
              </a:ext>
            </a:extLst>
          </p:cNvPr>
          <p:cNvGrpSpPr/>
          <p:nvPr/>
        </p:nvGrpSpPr>
        <p:grpSpPr>
          <a:xfrm>
            <a:off x="0" y="2406440"/>
            <a:ext cx="10696575" cy="6480385"/>
            <a:chOff x="467108" y="1833057"/>
            <a:chExt cx="9643303" cy="667615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FC30033-3025-CE3D-2AA9-D679F885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/>
            <a:stretch/>
          </p:blipFill>
          <p:spPr>
            <a:xfrm>
              <a:off x="467108" y="1833057"/>
              <a:ext cx="9643303" cy="6676154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425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3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3</a:t>
            </a:r>
            <a:r>
              <a:rPr lang="en-US" altLang="ko-KR" sz="4000" spc="300" dirty="0" smtClean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. </a:t>
            </a:r>
            <a:r>
              <a:rPr lang="ko-KR" altLang="en-US" sz="4000" spc="300" dirty="0" smtClean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기획 문서</a:t>
            </a:r>
            <a:endParaRPr lang="ko-KR" altLang="en-US" sz="4000" spc="300" dirty="0">
              <a:solidFill>
                <a:srgbClr val="006F3E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2A4A-2082-667D-2924-1122EFFF5ADC}"/>
              </a:ext>
            </a:extLst>
          </p:cNvPr>
          <p:cNvSpPr txBox="1"/>
          <p:nvPr/>
        </p:nvSpPr>
        <p:spPr>
          <a:xfrm>
            <a:off x="6244261" y="3857625"/>
            <a:ext cx="3972205" cy="26139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2800" spc="300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요구사항 정의서</a:t>
            </a:r>
            <a:endParaRPr lang="en-US" altLang="ko-KR" sz="2800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테이블 설계</a:t>
            </a:r>
            <a:endParaRPr lang="en-US" altLang="ko-KR" sz="2800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E-R Diagram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유스케이스 </a:t>
            </a:r>
            <a:r>
              <a:rPr lang="ko-KR" altLang="en-US" sz="2800" dirty="0" smtClean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다이어그램</a:t>
            </a:r>
            <a:endParaRPr lang="ko-KR" altLang="en-US" sz="2800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38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B1EF17-4A98-91F7-7DB3-69A55911BA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D725591F-25A4-23B5-5B44-BD21ED33407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173601F8-B2D1-2FBF-53A8-219CA4ADF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518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01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요구사항 정의서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F03D3-0366-5385-0F6D-4A93CBDF5025}"/>
              </a:ext>
            </a:extLst>
          </p:cNvPr>
          <p:cNvSpPr txBox="1"/>
          <p:nvPr/>
        </p:nvSpPr>
        <p:spPr>
          <a:xfrm>
            <a:off x="319087" y="12668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일반회원</a:t>
            </a:r>
          </a:p>
        </p:txBody>
      </p:sp>
    </p:spTree>
    <p:extLst>
      <p:ext uri="{BB962C8B-B14F-4D97-AF65-F5344CB8AC3E}">
        <p14:creationId xmlns:p14="http://schemas.microsoft.com/office/powerpoint/2010/main" val="389265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B1EF17-4A98-91F7-7DB3-69A55911BA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D725591F-25A4-23B5-5B44-BD21ED33407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173601F8-B2D1-2FBF-53A8-219CA4ADF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518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01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요구사항 정의서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85045CE-23F0-8BB2-8BAF-59943D176965}"/>
              </a:ext>
            </a:extLst>
          </p:cNvPr>
          <p:cNvSpPr txBox="1"/>
          <p:nvPr/>
        </p:nvSpPr>
        <p:spPr>
          <a:xfrm>
            <a:off x="319087" y="12668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15573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B1EF17-4A98-91F7-7DB3-69A55911BA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D725591F-25A4-23B5-5B44-BD21ED33407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173601F8-B2D1-2FBF-53A8-219CA4ADF0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518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01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요구사항 정의서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35CAFD2-2BED-5D4F-D3D9-85A7096C906A}"/>
              </a:ext>
            </a:extLst>
          </p:cNvPr>
          <p:cNvSpPr txBox="1"/>
          <p:nvPr/>
        </p:nvSpPr>
        <p:spPr>
          <a:xfrm>
            <a:off x="319087" y="12668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관리자</a:t>
            </a:r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, 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추가기능</a:t>
            </a:r>
          </a:p>
        </p:txBody>
      </p:sp>
    </p:spTree>
    <p:extLst>
      <p:ext uri="{BB962C8B-B14F-4D97-AF65-F5344CB8AC3E}">
        <p14:creationId xmlns:p14="http://schemas.microsoft.com/office/powerpoint/2010/main" val="403182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3073DA-0534-7C49-9F96-D92B0C5F79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276EEE24-7B0D-1B4A-ED22-D084B32F7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1320259E-0344-0019-6DA1-DC544B5DC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DB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테이블 설계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CA9116-ACFD-A890-6B8B-A54261214BA2}"/>
              </a:ext>
            </a:extLst>
          </p:cNvPr>
          <p:cNvSpPr txBox="1"/>
          <p:nvPr/>
        </p:nvSpPr>
        <p:spPr>
          <a:xfrm>
            <a:off x="319087" y="1266825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회원정보</a:t>
            </a:r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/</a:t>
            </a:r>
            <a:r>
              <a:rPr lang="ko-KR" altLang="en-US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 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상품정보</a:t>
            </a:r>
            <a:endParaRPr lang="ko-KR" altLang="en-US" sz="2000" dirty="0">
              <a:solidFill>
                <a:srgbClr val="006F3E"/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1900922"/>
            <a:ext cx="3733800" cy="5176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687" y="1900922"/>
            <a:ext cx="3923175" cy="5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796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3073DA-0534-7C49-9F96-D92B0C5F79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276EEE24-7B0D-1B4A-ED22-D084B32F7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1320259E-0344-0019-6DA1-DC544B5DC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DB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테이블 설계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299BE3-76B9-766A-AFD0-3582F81E954E}"/>
              </a:ext>
            </a:extLst>
          </p:cNvPr>
          <p:cNvSpPr txBox="1"/>
          <p:nvPr/>
        </p:nvSpPr>
        <p:spPr>
          <a:xfrm>
            <a:off x="319087" y="126682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주문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(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배송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)/ 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주문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(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상품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)</a:t>
            </a:r>
            <a:endParaRPr lang="ko-KR" altLang="en-US" sz="2000" dirty="0">
              <a:solidFill>
                <a:srgbClr val="006F3E"/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962025"/>
            <a:ext cx="4030065" cy="64518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57" y="2181225"/>
            <a:ext cx="496486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3073DA-0534-7C49-9F96-D92B0C5F79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276EEE24-7B0D-1B4A-ED22-D084B32F7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1320259E-0344-0019-6DA1-DC544B5DC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DB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테이블 설계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06EBE0-F94B-94EB-226A-B2AC3C158F64}"/>
              </a:ext>
            </a:extLst>
          </p:cNvPr>
          <p:cNvSpPr txBox="1"/>
          <p:nvPr/>
        </p:nvSpPr>
        <p:spPr>
          <a:xfrm>
            <a:off x="319087" y="126682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장바구니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/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공지사항</a:t>
            </a:r>
            <a:endParaRPr lang="ko-KR" altLang="en-US" sz="2000" dirty="0">
              <a:solidFill>
                <a:srgbClr val="006F3E"/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" y="2220463"/>
            <a:ext cx="4598773" cy="4495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87" y="1666935"/>
            <a:ext cx="4877682" cy="55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3073DA-0534-7C49-9F96-D92B0C5F79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276EEE24-7B0D-1B4A-ED22-D084B32F7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1320259E-0344-0019-6DA1-DC544B5DC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DB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테이블 설계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06EBE0-F94B-94EB-226A-B2AC3C158F64}"/>
              </a:ext>
            </a:extLst>
          </p:cNvPr>
          <p:cNvSpPr txBox="1"/>
          <p:nvPr/>
        </p:nvSpPr>
        <p:spPr>
          <a:xfrm>
            <a:off x="319087" y="126682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FAQ/</a:t>
            </a:r>
            <a:r>
              <a:rPr lang="en-US" altLang="ko-KR" sz="2000" dirty="0" err="1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QNA</a:t>
            </a:r>
            <a:endParaRPr lang="ko-KR" altLang="en-US" sz="2000" dirty="0">
              <a:solidFill>
                <a:srgbClr val="006F3E"/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" y="1805242"/>
            <a:ext cx="4799476" cy="54470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487" y="1128518"/>
            <a:ext cx="4417351" cy="61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6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3073DA-0534-7C49-9F96-D92B0C5F79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276EEE24-7B0D-1B4A-ED22-D084B32F7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1320259E-0344-0019-6DA1-DC544B5DCE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DB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테이블 설계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506EBE0-F94B-94EB-226A-B2AC3C158F64}"/>
              </a:ext>
            </a:extLst>
          </p:cNvPr>
          <p:cNvSpPr txBox="1"/>
          <p:nvPr/>
        </p:nvSpPr>
        <p:spPr>
          <a:xfrm>
            <a:off x="319087" y="1266825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- 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이미지</a:t>
            </a:r>
            <a:r>
              <a:rPr lang="en-US" altLang="ko-KR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/</a:t>
            </a:r>
            <a:r>
              <a:rPr lang="ko-KR" altLang="en-US" sz="2000" dirty="0" smtClean="0">
                <a:solidFill>
                  <a:srgbClr val="006F3E"/>
                </a:solidFill>
                <a:latin typeface="Cafe24 Ohsquare air" pitchFamily="2" charset="-127"/>
                <a:ea typeface="Cafe24 Ohsquare air" pitchFamily="2" charset="-127"/>
              </a:rPr>
              <a:t>상품후기</a:t>
            </a:r>
            <a:endParaRPr lang="ko-KR" altLang="en-US" sz="2000" dirty="0">
              <a:solidFill>
                <a:srgbClr val="006F3E"/>
              </a:solidFill>
              <a:latin typeface="Cafe24 Ohsquare air" pitchFamily="2" charset="-127"/>
              <a:ea typeface="Cafe24 Ohsquare air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7" y="1235428"/>
            <a:ext cx="4532776" cy="61291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7" y="2054999"/>
            <a:ext cx="4341151" cy="4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54D0156-FC5D-23DF-4D97-8FB7E290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0DA08E71-FEC8-815D-62D8-420A324F30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FF36EE7A-BCA2-E13D-5CB7-EDD027A3A8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03 E-R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다이어그램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327" y="1647825"/>
            <a:ext cx="861792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08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3115521-AAA7-F08D-2E7C-07A7E214268C}"/>
              </a:ext>
            </a:extLst>
          </p:cNvPr>
          <p:cNvGrpSpPr/>
          <p:nvPr/>
        </p:nvGrpSpPr>
        <p:grpSpPr>
          <a:xfrm>
            <a:off x="0" y="2406440"/>
            <a:ext cx="10696575" cy="5156410"/>
            <a:chOff x="467108" y="1833057"/>
            <a:chExt cx="9643303" cy="5312183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9DA9898A-6F62-3894-53DF-6AAEA5EC1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 b="20430"/>
            <a:stretch/>
          </p:blipFill>
          <p:spPr>
            <a:xfrm>
              <a:off x="467108" y="1833057"/>
              <a:ext cx="9643303" cy="5312183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KOHI나눔 Light" panose="00000300000000000000" pitchFamily="2" charset="-127"/>
                  <a:ea typeface="KOHI나눔 Light" panose="00000300000000000000" pitchFamily="2" charset="-127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288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안내 </a:t>
            </a:r>
            <a:r>
              <a:rPr lang="ko-KR" altLang="en-US" sz="4000" dirty="0" smtClean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목차</a:t>
            </a:r>
            <a:endParaRPr lang="ko-KR" altLang="en-US" sz="4000" dirty="0">
              <a:solidFill>
                <a:srgbClr val="006F3E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A8FCFB4B-BACB-5E3B-9DA4-36D1D3C2C363}"/>
              </a:ext>
            </a:extLst>
          </p:cNvPr>
          <p:cNvSpPr txBox="1"/>
          <p:nvPr/>
        </p:nvSpPr>
        <p:spPr>
          <a:xfrm>
            <a:off x="1233881" y="4232904"/>
            <a:ext cx="154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개 요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6C059BC7-885F-EA3E-700F-8C115F641C19}"/>
              </a:ext>
            </a:extLst>
          </p:cNvPr>
          <p:cNvSpPr txBox="1"/>
          <p:nvPr/>
        </p:nvSpPr>
        <p:spPr>
          <a:xfrm>
            <a:off x="7980237" y="4232904"/>
            <a:ext cx="157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세부 기능 설명</a:t>
            </a:r>
            <a:endParaRPr lang="ko-KR" altLang="en-US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287C81A6-606A-B04A-8722-9ECE91E4D5FF}"/>
              </a:ext>
            </a:extLst>
          </p:cNvPr>
          <p:cNvSpPr txBox="1"/>
          <p:nvPr/>
        </p:nvSpPr>
        <p:spPr>
          <a:xfrm>
            <a:off x="3485057" y="4232904"/>
            <a:ext cx="156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개발 일정</a:t>
            </a:r>
            <a:endParaRPr lang="ko-KR" altLang="en-US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981" name="TextBox 980">
            <a:extLst>
              <a:ext uri="{FF2B5EF4-FFF2-40B4-BE49-F238E27FC236}">
                <a16:creationId xmlns:a16="http://schemas.microsoft.com/office/drawing/2014/main" id="{05DB9B19-1109-3D3D-C223-2A9736390432}"/>
              </a:ext>
            </a:extLst>
          </p:cNvPr>
          <p:cNvSpPr txBox="1"/>
          <p:nvPr/>
        </p:nvSpPr>
        <p:spPr>
          <a:xfrm>
            <a:off x="5751983" y="4232904"/>
            <a:ext cx="152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기획 문서</a:t>
            </a:r>
            <a:endParaRPr lang="ko-KR" altLang="en-US" dirty="0">
              <a:solidFill>
                <a:schemeClr val="bg1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3A8767-59BF-6BF9-B7BB-816E865A7814}"/>
              </a:ext>
            </a:extLst>
          </p:cNvPr>
          <p:cNvSpPr txBox="1"/>
          <p:nvPr/>
        </p:nvSpPr>
        <p:spPr>
          <a:xfrm>
            <a:off x="1131970" y="5357862"/>
            <a:ext cx="158557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프로젝트 소개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벤치마킹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개발 환경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69CF5D-C8FA-55F5-E746-CB0B681A7843}"/>
              </a:ext>
            </a:extLst>
          </p:cNvPr>
          <p:cNvSpPr txBox="1"/>
          <p:nvPr/>
        </p:nvSpPr>
        <p:spPr>
          <a:xfrm>
            <a:off x="3417593" y="5359000"/>
            <a:ext cx="185463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프로젝트 일정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636E54-84DE-3BA3-7762-82F1B6BDC734}"/>
              </a:ext>
            </a:extLst>
          </p:cNvPr>
          <p:cNvSpPr txBox="1"/>
          <p:nvPr/>
        </p:nvSpPr>
        <p:spPr>
          <a:xfrm>
            <a:off x="7828951" y="5359000"/>
            <a:ext cx="202002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기능 시연 및 설명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3DD78E-4595-1601-B5DE-9AEA31E70A38}"/>
              </a:ext>
            </a:extLst>
          </p:cNvPr>
          <p:cNvSpPr txBox="1"/>
          <p:nvPr/>
        </p:nvSpPr>
        <p:spPr>
          <a:xfrm>
            <a:off x="4978296" y="5357862"/>
            <a:ext cx="2862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요구사항 정의서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테이블 설계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E-R </a:t>
            </a:r>
            <a:r>
              <a:rPr lang="en-US" altLang="ko-KR" sz="1500" dirty="0" smtClean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Diagram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500" dirty="0" smtClean="0">
                <a:solidFill>
                  <a:schemeClr val="bg1">
                    <a:lumMod val="8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유스케이스 다이어그램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  <p:grpSp>
        <p:nvGrpSpPr>
          <p:cNvPr id="37" name="그룹 1008">
            <a:extLst>
              <a:ext uri="{FF2B5EF4-FFF2-40B4-BE49-F238E27FC236}">
                <a16:creationId xmlns:a16="http://schemas.microsoft.com/office/drawing/2014/main" id="{BC7658ED-90B9-8301-011C-04BDAE0693D6}"/>
              </a:ext>
            </a:extLst>
          </p:cNvPr>
          <p:cNvGrpSpPr>
            <a:grpSpLocks/>
          </p:cNvGrpSpPr>
          <p:nvPr/>
        </p:nvGrpSpPr>
        <p:grpSpPr>
          <a:xfrm>
            <a:off x="3485056" y="3317015"/>
            <a:ext cx="1585576" cy="2189952"/>
            <a:chOff x="3523398" y="3461282"/>
            <a:chExt cx="1585576" cy="2134481"/>
          </a:xfrm>
        </p:grpSpPr>
        <p:grpSp>
          <p:nvGrpSpPr>
            <p:cNvPr id="38" name="그룹 1009">
              <a:extLst>
                <a:ext uri="{FF2B5EF4-FFF2-40B4-BE49-F238E27FC236}">
                  <a16:creationId xmlns:a16="http://schemas.microsoft.com/office/drawing/2014/main" id="{55EE418B-7F37-EB9B-5496-89E1857FAC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3398" y="3702966"/>
              <a:ext cx="1585576" cy="1602267"/>
              <a:chOff x="3523398" y="3702966"/>
              <a:chExt cx="1585576" cy="1602267"/>
            </a:xfrm>
          </p:grpSpPr>
          <p:pic>
            <p:nvPicPr>
              <p:cNvPr id="43" name="Object 32">
                <a:extLst>
                  <a:ext uri="{FF2B5EF4-FFF2-40B4-BE49-F238E27FC236}">
                    <a16:creationId xmlns:a16="http://schemas.microsoft.com/office/drawing/2014/main" id="{6E4C1700-7CEB-5957-A38D-9A262D488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23398" y="3702966"/>
                <a:ext cx="1585576" cy="1602267"/>
              </a:xfrm>
              <a:prstGeom prst="rect">
                <a:avLst/>
              </a:prstGeom>
            </p:spPr>
          </p:pic>
        </p:grpSp>
        <p:grpSp>
          <p:nvGrpSpPr>
            <p:cNvPr id="39" name="그룹 1010">
              <a:extLst>
                <a:ext uri="{FF2B5EF4-FFF2-40B4-BE49-F238E27FC236}">
                  <a16:creationId xmlns:a16="http://schemas.microsoft.com/office/drawing/2014/main" id="{35436C29-CD1A-BBBE-3FA5-CD2DE96294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85912" y="4696781"/>
              <a:ext cx="235763" cy="898982"/>
              <a:chOff x="3585912" y="4696781"/>
              <a:chExt cx="235763" cy="898982"/>
            </a:xfrm>
          </p:grpSpPr>
          <p:pic>
            <p:nvPicPr>
              <p:cNvPr id="42" name="Object 35">
                <a:extLst>
                  <a:ext uri="{FF2B5EF4-FFF2-40B4-BE49-F238E27FC236}">
                    <a16:creationId xmlns:a16="http://schemas.microsoft.com/office/drawing/2014/main" id="{86E44DFB-7EB0-FCBC-BEF6-F5A13E42B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585912" y="4696781"/>
                <a:ext cx="235763" cy="898982"/>
              </a:xfrm>
              <a:prstGeom prst="rect">
                <a:avLst/>
              </a:prstGeom>
            </p:spPr>
          </p:pic>
        </p:grpSp>
        <p:grpSp>
          <p:nvGrpSpPr>
            <p:cNvPr id="40" name="그룹 1011">
              <a:extLst>
                <a:ext uri="{FF2B5EF4-FFF2-40B4-BE49-F238E27FC236}">
                  <a16:creationId xmlns:a16="http://schemas.microsoft.com/office/drawing/2014/main" id="{B081A0FF-3777-F5F3-71B0-FADA8D2B74F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8490" y="3461282"/>
              <a:ext cx="117091" cy="639340"/>
              <a:chOff x="3888490" y="3461282"/>
              <a:chExt cx="117091" cy="639340"/>
            </a:xfrm>
          </p:grpSpPr>
          <p:pic>
            <p:nvPicPr>
              <p:cNvPr id="41" name="Object 38">
                <a:extLst>
                  <a:ext uri="{FF2B5EF4-FFF2-40B4-BE49-F238E27FC236}">
                    <a16:creationId xmlns:a16="http://schemas.microsoft.com/office/drawing/2014/main" id="{647FFC99-B2A7-BFA2-B6CA-4C88A4436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888490" y="3461282"/>
                <a:ext cx="117091" cy="639340"/>
              </a:xfrm>
              <a:prstGeom prst="rect">
                <a:avLst/>
              </a:prstGeom>
            </p:spPr>
          </p:pic>
        </p:grpSp>
      </p:grpSp>
      <p:grpSp>
        <p:nvGrpSpPr>
          <p:cNvPr id="45" name="그룹 1012">
            <a:extLst>
              <a:ext uri="{FF2B5EF4-FFF2-40B4-BE49-F238E27FC236}">
                <a16:creationId xmlns:a16="http://schemas.microsoft.com/office/drawing/2014/main" id="{76A27F23-FCBA-BA10-B8A7-AB29CC08EEB4}"/>
              </a:ext>
            </a:extLst>
          </p:cNvPr>
          <p:cNvGrpSpPr>
            <a:grpSpLocks/>
          </p:cNvGrpSpPr>
          <p:nvPr/>
        </p:nvGrpSpPr>
        <p:grpSpPr>
          <a:xfrm>
            <a:off x="5438097" y="3552170"/>
            <a:ext cx="1862786" cy="1643907"/>
            <a:chOff x="5466538" y="3702966"/>
            <a:chExt cx="1862786" cy="1602267"/>
          </a:xfrm>
        </p:grpSpPr>
        <p:grpSp>
          <p:nvGrpSpPr>
            <p:cNvPr id="46" name="그룹 1013">
              <a:extLst>
                <a:ext uri="{FF2B5EF4-FFF2-40B4-BE49-F238E27FC236}">
                  <a16:creationId xmlns:a16="http://schemas.microsoft.com/office/drawing/2014/main" id="{468D69FC-52DB-333A-4752-6B03B953B5A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743748" y="3702966"/>
              <a:ext cx="1585576" cy="1602267"/>
              <a:chOff x="5743748" y="3702966"/>
              <a:chExt cx="1585576" cy="1602267"/>
            </a:xfrm>
          </p:grpSpPr>
          <p:pic>
            <p:nvPicPr>
              <p:cNvPr id="53" name="Object 43">
                <a:extLst>
                  <a:ext uri="{FF2B5EF4-FFF2-40B4-BE49-F238E27FC236}">
                    <a16:creationId xmlns:a16="http://schemas.microsoft.com/office/drawing/2014/main" id="{D343D33A-21FD-31E1-AADD-460AFD737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43748" y="3702966"/>
                <a:ext cx="1585576" cy="1602267"/>
              </a:xfrm>
              <a:prstGeom prst="rect">
                <a:avLst/>
              </a:prstGeom>
            </p:spPr>
          </p:pic>
        </p:grpSp>
        <p:grpSp>
          <p:nvGrpSpPr>
            <p:cNvPr id="48" name="그룹 1014">
              <a:extLst>
                <a:ext uri="{FF2B5EF4-FFF2-40B4-BE49-F238E27FC236}">
                  <a16:creationId xmlns:a16="http://schemas.microsoft.com/office/drawing/2014/main" id="{AF96C4C3-B89A-108A-AEFB-590835733A3A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66538" y="3744045"/>
              <a:ext cx="898982" cy="235763"/>
              <a:chOff x="5466538" y="3744045"/>
              <a:chExt cx="898982" cy="235763"/>
            </a:xfrm>
          </p:grpSpPr>
          <p:pic>
            <p:nvPicPr>
              <p:cNvPr id="52" name="Object 46">
                <a:extLst>
                  <a:ext uri="{FF2B5EF4-FFF2-40B4-BE49-F238E27FC236}">
                    <a16:creationId xmlns:a16="http://schemas.microsoft.com/office/drawing/2014/main" id="{31D539F3-F435-2C11-3815-242B623D9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6200000">
                <a:off x="5798147" y="3412436"/>
                <a:ext cx="235763" cy="898982"/>
              </a:xfrm>
              <a:prstGeom prst="rect">
                <a:avLst/>
              </a:prstGeom>
            </p:spPr>
          </p:pic>
        </p:grpSp>
        <p:grpSp>
          <p:nvGrpSpPr>
            <p:cNvPr id="49" name="그룹 1015">
              <a:extLst>
                <a:ext uri="{FF2B5EF4-FFF2-40B4-BE49-F238E27FC236}">
                  <a16:creationId xmlns:a16="http://schemas.microsoft.com/office/drawing/2014/main" id="{DE0CB2BE-78D9-697A-AC4E-B1161734747B}"/>
                </a:ext>
              </a:extLst>
            </p:cNvPr>
            <p:cNvGrpSpPr>
              <a:grpSpLocks/>
            </p:cNvGrpSpPr>
            <p:nvPr/>
          </p:nvGrpSpPr>
          <p:grpSpPr>
            <a:xfrm>
              <a:off x="5893997" y="5168701"/>
              <a:ext cx="639340" cy="117091"/>
              <a:chOff x="5893997" y="5168701"/>
              <a:chExt cx="639340" cy="117091"/>
            </a:xfrm>
          </p:grpSpPr>
          <p:pic>
            <p:nvPicPr>
              <p:cNvPr id="51" name="Object 49">
                <a:extLst>
                  <a:ext uri="{FF2B5EF4-FFF2-40B4-BE49-F238E27FC236}">
                    <a16:creationId xmlns:a16="http://schemas.microsoft.com/office/drawing/2014/main" id="{D747D7D8-0E02-0E57-5612-87AF411AE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6155121" y="4907577"/>
                <a:ext cx="117091" cy="639340"/>
              </a:xfrm>
              <a:prstGeom prst="rect">
                <a:avLst/>
              </a:prstGeom>
            </p:spPr>
          </p:pic>
        </p:grpSp>
      </p:grpSp>
      <p:grpSp>
        <p:nvGrpSpPr>
          <p:cNvPr id="54" name="그룹 1016">
            <a:extLst>
              <a:ext uri="{FF2B5EF4-FFF2-40B4-BE49-F238E27FC236}">
                <a16:creationId xmlns:a16="http://schemas.microsoft.com/office/drawing/2014/main" id="{9AC4049A-4B1B-ECFA-11C6-77DCFF6024C5}"/>
              </a:ext>
            </a:extLst>
          </p:cNvPr>
          <p:cNvGrpSpPr>
            <a:grpSpLocks/>
          </p:cNvGrpSpPr>
          <p:nvPr/>
        </p:nvGrpSpPr>
        <p:grpSpPr>
          <a:xfrm>
            <a:off x="7967349" y="3584925"/>
            <a:ext cx="1585576" cy="1941987"/>
            <a:chOff x="7964099" y="3702966"/>
            <a:chExt cx="1585576" cy="1892797"/>
          </a:xfrm>
        </p:grpSpPr>
        <p:grpSp>
          <p:nvGrpSpPr>
            <p:cNvPr id="55" name="그룹 1017">
              <a:extLst>
                <a:ext uri="{FF2B5EF4-FFF2-40B4-BE49-F238E27FC236}">
                  <a16:creationId xmlns:a16="http://schemas.microsoft.com/office/drawing/2014/main" id="{18CF3E3D-9CAB-FD0A-1005-81EC9AD8E2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64099" y="3702966"/>
              <a:ext cx="1585576" cy="1602267"/>
              <a:chOff x="7964099" y="3702966"/>
              <a:chExt cx="1585576" cy="1602267"/>
            </a:xfrm>
          </p:grpSpPr>
          <p:pic>
            <p:nvPicPr>
              <p:cNvPr id="60" name="Object 54">
                <a:extLst>
                  <a:ext uri="{FF2B5EF4-FFF2-40B4-BE49-F238E27FC236}">
                    <a16:creationId xmlns:a16="http://schemas.microsoft.com/office/drawing/2014/main" id="{4CC19807-A632-D1D6-1294-E5BD37D36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64099" y="3702966"/>
                <a:ext cx="1585576" cy="1602267"/>
              </a:xfrm>
              <a:prstGeom prst="rect">
                <a:avLst/>
              </a:prstGeom>
            </p:spPr>
          </p:pic>
        </p:grpSp>
        <p:grpSp>
          <p:nvGrpSpPr>
            <p:cNvPr id="56" name="그룹 1018">
              <a:extLst>
                <a:ext uri="{FF2B5EF4-FFF2-40B4-BE49-F238E27FC236}">
                  <a16:creationId xmlns:a16="http://schemas.microsoft.com/office/drawing/2014/main" id="{3099AE13-9514-5A50-F012-D6BB0DDBB056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62530" y="4696781"/>
              <a:ext cx="235763" cy="898982"/>
              <a:chOff x="8062530" y="4696781"/>
              <a:chExt cx="235763" cy="898982"/>
            </a:xfrm>
          </p:grpSpPr>
          <p:pic>
            <p:nvPicPr>
              <p:cNvPr id="59" name="Object 57">
                <a:extLst>
                  <a:ext uri="{FF2B5EF4-FFF2-40B4-BE49-F238E27FC236}">
                    <a16:creationId xmlns:a16="http://schemas.microsoft.com/office/drawing/2014/main" id="{2B98B487-5789-05F3-C065-3A5840563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8062530" y="4696781"/>
                <a:ext cx="235763" cy="898982"/>
              </a:xfrm>
              <a:prstGeom prst="rect">
                <a:avLst/>
              </a:prstGeom>
            </p:spPr>
          </p:pic>
        </p:grpSp>
        <p:grpSp>
          <p:nvGrpSpPr>
            <p:cNvPr id="57" name="그룹 1019">
              <a:extLst>
                <a:ext uri="{FF2B5EF4-FFF2-40B4-BE49-F238E27FC236}">
                  <a16:creationId xmlns:a16="http://schemas.microsoft.com/office/drawing/2014/main" id="{09155AE7-80BA-5276-D438-05CA19EB26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8103984" y="3722406"/>
              <a:ext cx="639340" cy="117091"/>
              <a:chOff x="8103984" y="3722406"/>
              <a:chExt cx="639340" cy="117091"/>
            </a:xfrm>
          </p:grpSpPr>
          <p:pic>
            <p:nvPicPr>
              <p:cNvPr id="58" name="Object 60">
                <a:extLst>
                  <a:ext uri="{FF2B5EF4-FFF2-40B4-BE49-F238E27FC236}">
                    <a16:creationId xmlns:a16="http://schemas.microsoft.com/office/drawing/2014/main" id="{D81000C3-8DD8-908A-73FA-C4F495C10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8365108" y="3461282"/>
                <a:ext cx="117091" cy="639340"/>
              </a:xfrm>
              <a:prstGeom prst="rect">
                <a:avLst/>
              </a:prstGeom>
            </p:spPr>
          </p:pic>
        </p:grpSp>
      </p:grpSp>
      <p:grpSp>
        <p:nvGrpSpPr>
          <p:cNvPr id="47" name="그룹 1008">
            <a:extLst>
              <a:ext uri="{FF2B5EF4-FFF2-40B4-BE49-F238E27FC236}">
                <a16:creationId xmlns:a16="http://schemas.microsoft.com/office/drawing/2014/main" id="{BC7658ED-90B9-8301-011C-04BDAE0693D6}"/>
              </a:ext>
            </a:extLst>
          </p:cNvPr>
          <p:cNvGrpSpPr>
            <a:grpSpLocks/>
          </p:cNvGrpSpPr>
          <p:nvPr/>
        </p:nvGrpSpPr>
        <p:grpSpPr>
          <a:xfrm>
            <a:off x="1197870" y="3322594"/>
            <a:ext cx="1585576" cy="2189952"/>
            <a:chOff x="3523398" y="3461282"/>
            <a:chExt cx="1585576" cy="2134481"/>
          </a:xfrm>
        </p:grpSpPr>
        <p:grpSp>
          <p:nvGrpSpPr>
            <p:cNvPr id="50" name="그룹 1009">
              <a:extLst>
                <a:ext uri="{FF2B5EF4-FFF2-40B4-BE49-F238E27FC236}">
                  <a16:creationId xmlns:a16="http://schemas.microsoft.com/office/drawing/2014/main" id="{55EE418B-7F37-EB9B-5496-89E1857FAC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3398" y="3702966"/>
              <a:ext cx="1585576" cy="1602267"/>
              <a:chOff x="3523398" y="3702966"/>
              <a:chExt cx="1585576" cy="1602267"/>
            </a:xfrm>
          </p:grpSpPr>
          <p:pic>
            <p:nvPicPr>
              <p:cNvPr id="66" name="Object 32">
                <a:extLst>
                  <a:ext uri="{FF2B5EF4-FFF2-40B4-BE49-F238E27FC236}">
                    <a16:creationId xmlns:a16="http://schemas.microsoft.com/office/drawing/2014/main" id="{6E4C1700-7CEB-5957-A38D-9A262D488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23398" y="3702966"/>
                <a:ext cx="1585576" cy="1602267"/>
              </a:xfrm>
              <a:prstGeom prst="rect">
                <a:avLst/>
              </a:prstGeom>
            </p:spPr>
          </p:pic>
        </p:grpSp>
        <p:grpSp>
          <p:nvGrpSpPr>
            <p:cNvPr id="62" name="그룹 1010">
              <a:extLst>
                <a:ext uri="{FF2B5EF4-FFF2-40B4-BE49-F238E27FC236}">
                  <a16:creationId xmlns:a16="http://schemas.microsoft.com/office/drawing/2014/main" id="{35436C29-CD1A-BBBE-3FA5-CD2DE962941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85912" y="4696781"/>
              <a:ext cx="235763" cy="898982"/>
              <a:chOff x="3585912" y="4696781"/>
              <a:chExt cx="235763" cy="898982"/>
            </a:xfrm>
          </p:grpSpPr>
          <p:pic>
            <p:nvPicPr>
              <p:cNvPr id="65" name="Object 35">
                <a:extLst>
                  <a:ext uri="{FF2B5EF4-FFF2-40B4-BE49-F238E27FC236}">
                    <a16:creationId xmlns:a16="http://schemas.microsoft.com/office/drawing/2014/main" id="{86E44DFB-7EB0-FCBC-BEF6-F5A13E42B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585912" y="4696781"/>
                <a:ext cx="235763" cy="898982"/>
              </a:xfrm>
              <a:prstGeom prst="rect">
                <a:avLst/>
              </a:prstGeom>
            </p:spPr>
          </p:pic>
        </p:grpSp>
        <p:grpSp>
          <p:nvGrpSpPr>
            <p:cNvPr id="63" name="그룹 1011">
              <a:extLst>
                <a:ext uri="{FF2B5EF4-FFF2-40B4-BE49-F238E27FC236}">
                  <a16:creationId xmlns:a16="http://schemas.microsoft.com/office/drawing/2014/main" id="{B081A0FF-3777-F5F3-71B0-FADA8D2B74FF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88490" y="3461282"/>
              <a:ext cx="117091" cy="639340"/>
              <a:chOff x="3888490" y="3461282"/>
              <a:chExt cx="117091" cy="639340"/>
            </a:xfrm>
          </p:grpSpPr>
          <p:pic>
            <p:nvPicPr>
              <p:cNvPr id="64" name="Object 38">
                <a:extLst>
                  <a:ext uri="{FF2B5EF4-FFF2-40B4-BE49-F238E27FC236}">
                    <a16:creationId xmlns:a16="http://schemas.microsoft.com/office/drawing/2014/main" id="{647FFC99-B2A7-BFA2-B6CA-4C88A4436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888490" y="3461282"/>
                <a:ext cx="117091" cy="6393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3157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54D0156-FC5D-23DF-4D97-8FB7E290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0DA08E71-FEC8-815D-62D8-420A324F30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FF36EE7A-BCA2-E13D-5CB7-EDD027A3A8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03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유스케이스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다이어그램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54139" y="1442839"/>
            <a:ext cx="8588295" cy="5764745"/>
            <a:chOff x="897793" y="1460157"/>
            <a:chExt cx="8588295" cy="5764745"/>
          </a:xfrm>
        </p:grpSpPr>
        <p:grpSp>
          <p:nvGrpSpPr>
            <p:cNvPr id="12" name="그룹 1006"/>
            <p:cNvGrpSpPr/>
            <p:nvPr/>
          </p:nvGrpSpPr>
          <p:grpSpPr>
            <a:xfrm>
              <a:off x="5562420" y="4249507"/>
              <a:ext cx="860746" cy="292900"/>
              <a:chOff x="8754129" y="7466422"/>
              <a:chExt cx="1359279" cy="444022"/>
            </a:xfrm>
          </p:grpSpPr>
          <p:pic>
            <p:nvPicPr>
              <p:cNvPr id="235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54129" y="7466422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3" name="그룹 1007"/>
            <p:cNvGrpSpPr/>
            <p:nvPr/>
          </p:nvGrpSpPr>
          <p:grpSpPr>
            <a:xfrm>
              <a:off x="4328291" y="4246718"/>
              <a:ext cx="860746" cy="292900"/>
              <a:chOff x="6805209" y="7462194"/>
              <a:chExt cx="1359279" cy="444022"/>
            </a:xfrm>
          </p:grpSpPr>
          <p:pic>
            <p:nvPicPr>
              <p:cNvPr id="234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05209" y="7462194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4" name="그룹 1008"/>
            <p:cNvGrpSpPr/>
            <p:nvPr/>
          </p:nvGrpSpPr>
          <p:grpSpPr>
            <a:xfrm>
              <a:off x="7428051" y="2976141"/>
              <a:ext cx="860746" cy="292900"/>
              <a:chOff x="11995784" y="4172969"/>
              <a:chExt cx="1359279" cy="444022"/>
            </a:xfrm>
          </p:grpSpPr>
          <p:pic>
            <p:nvPicPr>
              <p:cNvPr id="233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95784" y="417296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5" name="그룹 1009"/>
            <p:cNvGrpSpPr/>
            <p:nvPr/>
          </p:nvGrpSpPr>
          <p:grpSpPr>
            <a:xfrm>
              <a:off x="7074835" y="3106514"/>
              <a:ext cx="187539" cy="36509"/>
              <a:chOff x="11437991" y="4370608"/>
              <a:chExt cx="296159" cy="55346"/>
            </a:xfrm>
          </p:grpSpPr>
          <p:pic>
            <p:nvPicPr>
              <p:cNvPr id="232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437991" y="4370608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17" name="그룹 1010"/>
            <p:cNvGrpSpPr/>
            <p:nvPr/>
          </p:nvGrpSpPr>
          <p:grpSpPr>
            <a:xfrm>
              <a:off x="7229765" y="2352882"/>
              <a:ext cx="204690" cy="1165099"/>
              <a:chOff x="11682654" y="3228139"/>
              <a:chExt cx="323244" cy="1766232"/>
            </a:xfrm>
          </p:grpSpPr>
          <p:pic>
            <p:nvPicPr>
              <p:cNvPr id="231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82654" y="3228139"/>
                <a:ext cx="323244" cy="1766232"/>
              </a:xfrm>
              <a:prstGeom prst="rect">
                <a:avLst/>
              </a:prstGeom>
            </p:spPr>
          </p:pic>
        </p:grpSp>
        <p:grpSp>
          <p:nvGrpSpPr>
            <p:cNvPr id="18" name="그룹 1011"/>
            <p:cNvGrpSpPr/>
            <p:nvPr/>
          </p:nvGrpSpPr>
          <p:grpSpPr>
            <a:xfrm>
              <a:off x="7426259" y="2187546"/>
              <a:ext cx="860746" cy="292900"/>
              <a:chOff x="11992954" y="2977497"/>
              <a:chExt cx="1359279" cy="444022"/>
            </a:xfrm>
          </p:grpSpPr>
          <p:pic>
            <p:nvPicPr>
              <p:cNvPr id="230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92954" y="2977497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9" name="그룹 1012"/>
            <p:cNvGrpSpPr/>
            <p:nvPr/>
          </p:nvGrpSpPr>
          <p:grpSpPr>
            <a:xfrm>
              <a:off x="7408770" y="2593999"/>
              <a:ext cx="860746" cy="292900"/>
              <a:chOff x="11965336" y="3593661"/>
              <a:chExt cx="1359279" cy="444022"/>
            </a:xfrm>
          </p:grpSpPr>
          <p:pic>
            <p:nvPicPr>
              <p:cNvPr id="229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965336" y="3593661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0" name="그룹 1013"/>
            <p:cNvGrpSpPr/>
            <p:nvPr/>
          </p:nvGrpSpPr>
          <p:grpSpPr>
            <a:xfrm>
              <a:off x="7253168" y="2730299"/>
              <a:ext cx="156125" cy="36509"/>
              <a:chOff x="11719612" y="3800285"/>
              <a:chExt cx="246551" cy="55346"/>
            </a:xfrm>
          </p:grpSpPr>
          <p:pic>
            <p:nvPicPr>
              <p:cNvPr id="228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19612" y="3800285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23" name="그룹 1014"/>
            <p:cNvGrpSpPr/>
            <p:nvPr/>
          </p:nvGrpSpPr>
          <p:grpSpPr>
            <a:xfrm>
              <a:off x="8438006" y="2593999"/>
              <a:ext cx="860746" cy="292900"/>
              <a:chOff x="13590691" y="3593661"/>
              <a:chExt cx="1359279" cy="444022"/>
            </a:xfrm>
          </p:grpSpPr>
          <p:pic>
            <p:nvPicPr>
              <p:cNvPr id="227" name="Object 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90691" y="3593661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5" name="그룹 1015"/>
            <p:cNvGrpSpPr/>
            <p:nvPr/>
          </p:nvGrpSpPr>
          <p:grpSpPr>
            <a:xfrm>
              <a:off x="909171" y="2370511"/>
              <a:ext cx="701718" cy="299421"/>
              <a:chOff x="1442606" y="5188980"/>
              <a:chExt cx="1108144" cy="453908"/>
            </a:xfrm>
          </p:grpSpPr>
          <p:pic>
            <p:nvPicPr>
              <p:cNvPr id="226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2606" y="5188980"/>
                <a:ext cx="1108144" cy="453908"/>
              </a:xfrm>
              <a:prstGeom prst="rect">
                <a:avLst/>
              </a:prstGeom>
            </p:spPr>
          </p:pic>
        </p:grpSp>
        <p:grpSp>
          <p:nvGrpSpPr>
            <p:cNvPr id="26" name="그룹 1016"/>
            <p:cNvGrpSpPr/>
            <p:nvPr/>
          </p:nvGrpSpPr>
          <p:grpSpPr>
            <a:xfrm>
              <a:off x="1641701" y="2502974"/>
              <a:ext cx="126718" cy="36509"/>
              <a:chOff x="2599407" y="5389787"/>
              <a:chExt cx="200111" cy="55346"/>
            </a:xfrm>
          </p:grpSpPr>
          <p:pic>
            <p:nvPicPr>
              <p:cNvPr id="225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99407" y="5389787"/>
                <a:ext cx="200111" cy="55346"/>
              </a:xfrm>
              <a:prstGeom prst="rect">
                <a:avLst/>
              </a:prstGeom>
            </p:spPr>
          </p:pic>
        </p:grpSp>
        <p:grpSp>
          <p:nvGrpSpPr>
            <p:cNvPr id="27" name="그룹 1017"/>
            <p:cNvGrpSpPr/>
            <p:nvPr/>
          </p:nvGrpSpPr>
          <p:grpSpPr>
            <a:xfrm>
              <a:off x="1801153" y="2374189"/>
              <a:ext cx="860746" cy="292900"/>
              <a:chOff x="2851212" y="5194555"/>
              <a:chExt cx="1359279" cy="444022"/>
            </a:xfrm>
          </p:grpSpPr>
          <p:pic>
            <p:nvPicPr>
              <p:cNvPr id="224" name="Object 5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51212" y="5194555"/>
                <a:ext cx="1359279" cy="444022"/>
              </a:xfrm>
              <a:prstGeom prst="rect">
                <a:avLst/>
              </a:prstGeom>
            </p:spPr>
          </p:pic>
        </p:grpSp>
        <p:pic>
          <p:nvPicPr>
            <p:cNvPr id="28" name="Object 5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4885" y="2423030"/>
              <a:ext cx="474415" cy="217663"/>
            </a:xfrm>
            <a:prstGeom prst="rect">
              <a:avLst/>
            </a:prstGeom>
          </p:spPr>
        </p:pic>
        <p:grpSp>
          <p:nvGrpSpPr>
            <p:cNvPr id="30" name="그룹 1018"/>
            <p:cNvGrpSpPr/>
            <p:nvPr/>
          </p:nvGrpSpPr>
          <p:grpSpPr>
            <a:xfrm>
              <a:off x="2665215" y="1591329"/>
              <a:ext cx="1303138" cy="2291500"/>
              <a:chOff x="4229433" y="2503501"/>
              <a:chExt cx="2057899" cy="3473800"/>
            </a:xfrm>
          </p:grpSpPr>
          <p:grpSp>
            <p:nvGrpSpPr>
              <p:cNvPr id="209" name="그룹 1019"/>
              <p:cNvGrpSpPr/>
              <p:nvPr/>
            </p:nvGrpSpPr>
            <p:grpSpPr>
              <a:xfrm>
                <a:off x="4575903" y="2503501"/>
                <a:ext cx="297671" cy="3265690"/>
                <a:chOff x="4575903" y="2503501"/>
                <a:chExt cx="297671" cy="3265690"/>
              </a:xfrm>
            </p:grpSpPr>
            <p:pic>
              <p:nvPicPr>
                <p:cNvPr id="223" name="Object 6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575903" y="2503501"/>
                  <a:ext cx="297671" cy="3265690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그룹 1020"/>
              <p:cNvGrpSpPr/>
              <p:nvPr/>
            </p:nvGrpSpPr>
            <p:grpSpPr>
              <a:xfrm>
                <a:off x="4229433" y="3871547"/>
                <a:ext cx="370870" cy="69308"/>
                <a:chOff x="4229433" y="3871547"/>
                <a:chExt cx="370870" cy="69308"/>
              </a:xfrm>
            </p:grpSpPr>
            <p:pic>
              <p:nvPicPr>
                <p:cNvPr id="222" name="Object 6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229433" y="3871547"/>
                  <a:ext cx="370870" cy="69308"/>
                </a:xfrm>
                <a:prstGeom prst="rect">
                  <a:avLst/>
                </a:prstGeom>
              </p:spPr>
            </p:pic>
          </p:grpSp>
          <p:grpSp>
            <p:nvGrpSpPr>
              <p:cNvPr id="211" name="그룹 1021"/>
              <p:cNvGrpSpPr/>
              <p:nvPr/>
            </p:nvGrpSpPr>
            <p:grpSpPr>
              <a:xfrm>
                <a:off x="4862974" y="3578274"/>
                <a:ext cx="1359279" cy="444022"/>
                <a:chOff x="4862974" y="3578274"/>
                <a:chExt cx="1359279" cy="444022"/>
              </a:xfrm>
            </p:grpSpPr>
            <p:pic>
              <p:nvPicPr>
                <p:cNvPr id="221" name="Object 67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862974" y="3578274"/>
                  <a:ext cx="1359279" cy="444022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그룹 1022"/>
              <p:cNvGrpSpPr/>
              <p:nvPr/>
            </p:nvGrpSpPr>
            <p:grpSpPr>
              <a:xfrm>
                <a:off x="4862974" y="4606351"/>
                <a:ext cx="1359279" cy="444022"/>
                <a:chOff x="4862974" y="4606351"/>
                <a:chExt cx="1359279" cy="444022"/>
              </a:xfrm>
            </p:grpSpPr>
            <p:pic>
              <p:nvPicPr>
                <p:cNvPr id="220" name="Object 7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862974" y="4606351"/>
                  <a:ext cx="1359279" cy="444022"/>
                </a:xfrm>
                <a:prstGeom prst="rect">
                  <a:avLst/>
                </a:prstGeom>
              </p:spPr>
            </p:pic>
          </p:grpSp>
          <p:grpSp>
            <p:nvGrpSpPr>
              <p:cNvPr id="213" name="그룹 1023"/>
              <p:cNvGrpSpPr/>
              <p:nvPr/>
            </p:nvGrpSpPr>
            <p:grpSpPr>
              <a:xfrm>
                <a:off x="4928053" y="5533279"/>
                <a:ext cx="1359279" cy="444022"/>
                <a:chOff x="4928053" y="5533279"/>
                <a:chExt cx="1359279" cy="444022"/>
              </a:xfrm>
            </p:grpSpPr>
            <p:pic>
              <p:nvPicPr>
                <p:cNvPr id="219" name="Object 7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928053" y="5533279"/>
                  <a:ext cx="1359279" cy="444022"/>
                </a:xfrm>
                <a:prstGeom prst="rect">
                  <a:avLst/>
                </a:prstGeom>
              </p:spPr>
            </p:pic>
          </p:grpSp>
          <p:grpSp>
            <p:nvGrpSpPr>
              <p:cNvPr id="214" name="그룹 1024"/>
              <p:cNvGrpSpPr/>
              <p:nvPr/>
            </p:nvGrpSpPr>
            <p:grpSpPr>
              <a:xfrm>
                <a:off x="4600304" y="4820120"/>
                <a:ext cx="246551" cy="55346"/>
                <a:chOff x="4600304" y="4820120"/>
                <a:chExt cx="246551" cy="55346"/>
              </a:xfrm>
            </p:grpSpPr>
            <p:pic>
              <p:nvPicPr>
                <p:cNvPr id="218" name="Object 7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00304" y="4820120"/>
                  <a:ext cx="246551" cy="5534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8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793" y="2675166"/>
              <a:ext cx="453741" cy="129805"/>
            </a:xfrm>
            <a:prstGeom prst="rect">
              <a:avLst/>
            </a:prstGeom>
          </p:spPr>
        </p:pic>
        <p:grpSp>
          <p:nvGrpSpPr>
            <p:cNvPr id="34" name="그룹 1028"/>
            <p:cNvGrpSpPr/>
            <p:nvPr/>
          </p:nvGrpSpPr>
          <p:grpSpPr>
            <a:xfrm>
              <a:off x="3942929" y="3108464"/>
              <a:ext cx="187539" cy="36509"/>
              <a:chOff x="6247181" y="4803402"/>
              <a:chExt cx="296159" cy="55346"/>
            </a:xfrm>
          </p:grpSpPr>
          <p:pic>
            <p:nvPicPr>
              <p:cNvPr id="204" name="Object 9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47181" y="4803402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35" name="그룹 1029"/>
            <p:cNvGrpSpPr/>
            <p:nvPr/>
          </p:nvGrpSpPr>
          <p:grpSpPr>
            <a:xfrm>
              <a:off x="4147492" y="2978479"/>
              <a:ext cx="860746" cy="292900"/>
              <a:chOff x="6808799" y="4179580"/>
              <a:chExt cx="1359279" cy="444022"/>
            </a:xfrm>
          </p:grpSpPr>
          <p:pic>
            <p:nvPicPr>
              <p:cNvPr id="203" name="Object 9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08799" y="4179580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60" name="그룹 1047"/>
            <p:cNvGrpSpPr/>
            <p:nvPr/>
          </p:nvGrpSpPr>
          <p:grpSpPr>
            <a:xfrm>
              <a:off x="7253166" y="3106513"/>
              <a:ext cx="156125" cy="36509"/>
              <a:chOff x="11719608" y="4370606"/>
              <a:chExt cx="246551" cy="55346"/>
            </a:xfrm>
          </p:grpSpPr>
          <p:pic>
            <p:nvPicPr>
              <p:cNvPr id="183" name="Object 1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19608" y="4370606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77" name="그룹 1052"/>
            <p:cNvGrpSpPr/>
            <p:nvPr/>
          </p:nvGrpSpPr>
          <p:grpSpPr>
            <a:xfrm>
              <a:off x="5174571" y="2978412"/>
              <a:ext cx="860746" cy="292900"/>
              <a:chOff x="8437120" y="4176411"/>
              <a:chExt cx="1359279" cy="444022"/>
            </a:xfrm>
          </p:grpSpPr>
          <p:pic>
            <p:nvPicPr>
              <p:cNvPr id="179" name="Object 17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437120" y="4176411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69" name="그룹 1053"/>
            <p:cNvGrpSpPr/>
            <p:nvPr/>
          </p:nvGrpSpPr>
          <p:grpSpPr>
            <a:xfrm>
              <a:off x="6206073" y="2979192"/>
              <a:ext cx="860746" cy="292900"/>
              <a:chOff x="10066054" y="4177593"/>
              <a:chExt cx="1359279" cy="444022"/>
            </a:xfrm>
          </p:grpSpPr>
          <p:pic>
            <p:nvPicPr>
              <p:cNvPr id="176" name="Object 1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066054" y="4177593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72" name="그룹 1054"/>
            <p:cNvGrpSpPr/>
            <p:nvPr/>
          </p:nvGrpSpPr>
          <p:grpSpPr>
            <a:xfrm>
              <a:off x="4149254" y="3500153"/>
              <a:ext cx="158627" cy="902905"/>
              <a:chOff x="6522476" y="6330438"/>
              <a:chExt cx="250501" cy="1368759"/>
            </a:xfrm>
          </p:grpSpPr>
          <p:pic>
            <p:nvPicPr>
              <p:cNvPr id="175" name="Object 18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22476" y="6330438"/>
                <a:ext cx="250501" cy="1368759"/>
              </a:xfrm>
              <a:prstGeom prst="rect">
                <a:avLst/>
              </a:prstGeom>
            </p:spPr>
          </p:pic>
        </p:grpSp>
        <p:grpSp>
          <p:nvGrpSpPr>
            <p:cNvPr id="73" name="그룹 1055"/>
            <p:cNvGrpSpPr/>
            <p:nvPr/>
          </p:nvGrpSpPr>
          <p:grpSpPr>
            <a:xfrm>
              <a:off x="4321299" y="3355403"/>
              <a:ext cx="860746" cy="292900"/>
              <a:chOff x="6794167" y="6111005"/>
              <a:chExt cx="1359279" cy="444022"/>
            </a:xfrm>
          </p:grpSpPr>
          <p:pic>
            <p:nvPicPr>
              <p:cNvPr id="174" name="Object 18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94167" y="6111005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74" name="그룹 1056"/>
            <p:cNvGrpSpPr/>
            <p:nvPr/>
          </p:nvGrpSpPr>
          <p:grpSpPr>
            <a:xfrm>
              <a:off x="4323146" y="3817421"/>
              <a:ext cx="860746" cy="292900"/>
              <a:chOff x="6797084" y="6811401"/>
              <a:chExt cx="1359279" cy="444022"/>
            </a:xfrm>
          </p:grpSpPr>
          <p:pic>
            <p:nvPicPr>
              <p:cNvPr id="173" name="Object 19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97084" y="6811401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75" name="그룹 1057"/>
            <p:cNvGrpSpPr/>
            <p:nvPr/>
          </p:nvGrpSpPr>
          <p:grpSpPr>
            <a:xfrm>
              <a:off x="4151054" y="3949298"/>
              <a:ext cx="156125" cy="36509"/>
              <a:chOff x="6525318" y="7011320"/>
              <a:chExt cx="246551" cy="55346"/>
            </a:xfrm>
          </p:grpSpPr>
          <p:pic>
            <p:nvPicPr>
              <p:cNvPr id="172" name="Object 19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25318" y="7011320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79" name="그룹 1059"/>
            <p:cNvGrpSpPr/>
            <p:nvPr/>
          </p:nvGrpSpPr>
          <p:grpSpPr>
            <a:xfrm>
              <a:off x="5201029" y="4374704"/>
              <a:ext cx="187539" cy="36509"/>
              <a:chOff x="8183425" y="7656214"/>
              <a:chExt cx="296159" cy="55346"/>
            </a:xfrm>
          </p:grpSpPr>
          <p:pic>
            <p:nvPicPr>
              <p:cNvPr id="170" name="Object 20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83425" y="7656214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80" name="그룹 1060"/>
            <p:cNvGrpSpPr/>
            <p:nvPr/>
          </p:nvGrpSpPr>
          <p:grpSpPr>
            <a:xfrm>
              <a:off x="5380408" y="3594202"/>
              <a:ext cx="158627" cy="1601808"/>
              <a:chOff x="8466697" y="6473013"/>
              <a:chExt cx="250501" cy="2428262"/>
            </a:xfrm>
          </p:grpSpPr>
          <p:pic>
            <p:nvPicPr>
              <p:cNvPr id="169" name="Object 20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466697" y="6473013"/>
                <a:ext cx="250501" cy="2428262"/>
              </a:xfrm>
              <a:prstGeom prst="rect">
                <a:avLst/>
              </a:prstGeom>
            </p:spPr>
          </p:pic>
        </p:grpSp>
        <p:grpSp>
          <p:nvGrpSpPr>
            <p:cNvPr id="82" name="그룹 1061"/>
            <p:cNvGrpSpPr/>
            <p:nvPr/>
          </p:nvGrpSpPr>
          <p:grpSpPr>
            <a:xfrm>
              <a:off x="5382207" y="3980523"/>
              <a:ext cx="156125" cy="36509"/>
              <a:chOff x="8469539" y="7058656"/>
              <a:chExt cx="246551" cy="55346"/>
            </a:xfrm>
          </p:grpSpPr>
          <p:pic>
            <p:nvPicPr>
              <p:cNvPr id="168" name="Object 2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69539" y="7058656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65" name="그룹 1063"/>
            <p:cNvGrpSpPr/>
            <p:nvPr/>
          </p:nvGrpSpPr>
          <p:grpSpPr>
            <a:xfrm>
              <a:off x="5552453" y="3449452"/>
              <a:ext cx="860746" cy="292900"/>
              <a:chOff x="8738388" y="6253579"/>
              <a:chExt cx="1359279" cy="444022"/>
            </a:xfrm>
          </p:grpSpPr>
          <p:pic>
            <p:nvPicPr>
              <p:cNvPr id="167" name="Object 2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38388" y="625357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84" name="그룹 1064"/>
            <p:cNvGrpSpPr/>
            <p:nvPr/>
          </p:nvGrpSpPr>
          <p:grpSpPr>
            <a:xfrm>
              <a:off x="5554300" y="3849479"/>
              <a:ext cx="860746" cy="292900"/>
              <a:chOff x="8741306" y="6860000"/>
              <a:chExt cx="1359279" cy="444022"/>
            </a:xfrm>
          </p:grpSpPr>
          <p:pic>
            <p:nvPicPr>
              <p:cNvPr id="164" name="Object 2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41306" y="6860000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61" name="그룹 1066"/>
            <p:cNvGrpSpPr/>
            <p:nvPr/>
          </p:nvGrpSpPr>
          <p:grpSpPr>
            <a:xfrm>
              <a:off x="5562420" y="4649534"/>
              <a:ext cx="860746" cy="292900"/>
              <a:chOff x="8754129" y="8072843"/>
              <a:chExt cx="1359279" cy="444022"/>
            </a:xfrm>
          </p:grpSpPr>
          <p:pic>
            <p:nvPicPr>
              <p:cNvPr id="163" name="Object 2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54129" y="8072843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58" name="그룹 1068"/>
            <p:cNvGrpSpPr/>
            <p:nvPr/>
          </p:nvGrpSpPr>
          <p:grpSpPr>
            <a:xfrm>
              <a:off x="5577191" y="5049561"/>
              <a:ext cx="860746" cy="292900"/>
              <a:chOff x="8777455" y="8679264"/>
              <a:chExt cx="1359279" cy="444022"/>
            </a:xfrm>
          </p:grpSpPr>
          <p:pic>
            <p:nvPicPr>
              <p:cNvPr id="160" name="Object 2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77455" y="8679264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88" name="그룹 1069"/>
            <p:cNvGrpSpPr/>
            <p:nvPr/>
          </p:nvGrpSpPr>
          <p:grpSpPr>
            <a:xfrm>
              <a:off x="8453138" y="2186056"/>
              <a:ext cx="860746" cy="292900"/>
              <a:chOff x="13614587" y="2975239"/>
              <a:chExt cx="1359279" cy="444022"/>
            </a:xfrm>
          </p:grpSpPr>
          <p:pic>
            <p:nvPicPr>
              <p:cNvPr id="157" name="Object 2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614587" y="297523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153" name="그룹 1072"/>
            <p:cNvGrpSpPr/>
            <p:nvPr/>
          </p:nvGrpSpPr>
          <p:grpSpPr>
            <a:xfrm>
              <a:off x="4278276" y="2474050"/>
              <a:ext cx="848886" cy="292900"/>
              <a:chOff x="6771763" y="3614187"/>
              <a:chExt cx="1340550" cy="444022"/>
            </a:xfrm>
          </p:grpSpPr>
          <p:pic>
            <p:nvPicPr>
              <p:cNvPr id="155" name="Object 2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71763" y="3614187"/>
                <a:ext cx="1340550" cy="444022"/>
              </a:xfrm>
              <a:prstGeom prst="rect">
                <a:avLst/>
              </a:prstGeom>
            </p:spPr>
          </p:pic>
        </p:grpSp>
        <p:grpSp>
          <p:nvGrpSpPr>
            <p:cNvPr id="95" name="그룹 1075"/>
            <p:cNvGrpSpPr/>
            <p:nvPr/>
          </p:nvGrpSpPr>
          <p:grpSpPr>
            <a:xfrm>
              <a:off x="4277174" y="1983130"/>
              <a:ext cx="860746" cy="292900"/>
              <a:chOff x="6771042" y="2839939"/>
              <a:chExt cx="1359279" cy="444022"/>
            </a:xfrm>
          </p:grpSpPr>
          <p:pic>
            <p:nvPicPr>
              <p:cNvPr id="150" name="Object 25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71042" y="283993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99" name="그룹 1077"/>
            <p:cNvGrpSpPr/>
            <p:nvPr/>
          </p:nvGrpSpPr>
          <p:grpSpPr>
            <a:xfrm>
              <a:off x="3936542" y="2437541"/>
              <a:ext cx="187539" cy="36509"/>
              <a:chOff x="6237095" y="3786316"/>
              <a:chExt cx="296159" cy="55346"/>
            </a:xfrm>
          </p:grpSpPr>
          <p:pic>
            <p:nvPicPr>
              <p:cNvPr id="148" name="Object 26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37095" y="3786316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109" name="그룹 1084"/>
            <p:cNvGrpSpPr/>
            <p:nvPr/>
          </p:nvGrpSpPr>
          <p:grpSpPr>
            <a:xfrm>
              <a:off x="5393063" y="4375058"/>
              <a:ext cx="156125" cy="36509"/>
              <a:chOff x="8486682" y="7656751"/>
              <a:chExt cx="246551" cy="55346"/>
            </a:xfrm>
          </p:grpSpPr>
          <p:pic>
            <p:nvPicPr>
              <p:cNvPr id="141" name="Object 28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86682" y="7656751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10" name="그룹 1085"/>
            <p:cNvGrpSpPr/>
            <p:nvPr/>
          </p:nvGrpSpPr>
          <p:grpSpPr>
            <a:xfrm>
              <a:off x="5385826" y="4775875"/>
              <a:ext cx="156125" cy="36509"/>
              <a:chOff x="8475254" y="8264370"/>
              <a:chExt cx="246551" cy="55346"/>
            </a:xfrm>
          </p:grpSpPr>
          <p:pic>
            <p:nvPicPr>
              <p:cNvPr id="140" name="Object 29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75254" y="8264370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17" name="그룹 1091"/>
            <p:cNvGrpSpPr/>
            <p:nvPr/>
          </p:nvGrpSpPr>
          <p:grpSpPr>
            <a:xfrm>
              <a:off x="8272483" y="2717063"/>
              <a:ext cx="156125" cy="36509"/>
              <a:chOff x="13329299" y="3780219"/>
              <a:chExt cx="246551" cy="55346"/>
            </a:xfrm>
          </p:grpSpPr>
          <p:pic>
            <p:nvPicPr>
              <p:cNvPr id="134" name="Object 30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329299" y="3780219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18" name="그룹 1092"/>
            <p:cNvGrpSpPr/>
            <p:nvPr/>
          </p:nvGrpSpPr>
          <p:grpSpPr>
            <a:xfrm>
              <a:off x="8297013" y="2314633"/>
              <a:ext cx="156125" cy="36509"/>
              <a:chOff x="13368037" y="3170156"/>
              <a:chExt cx="246551" cy="55346"/>
            </a:xfrm>
          </p:grpSpPr>
          <p:pic>
            <p:nvPicPr>
              <p:cNvPr id="133" name="Object 3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368037" y="3170156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21" name="그룹 1095"/>
            <p:cNvGrpSpPr/>
            <p:nvPr/>
          </p:nvGrpSpPr>
          <p:grpSpPr>
            <a:xfrm>
              <a:off x="5007962" y="3106514"/>
              <a:ext cx="156125" cy="36509"/>
              <a:chOff x="8174012" y="4370608"/>
              <a:chExt cx="246551" cy="55346"/>
            </a:xfrm>
          </p:grpSpPr>
          <p:pic>
            <p:nvPicPr>
              <p:cNvPr id="130" name="Object 3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74012" y="4370608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123" name="그룹 1097"/>
            <p:cNvGrpSpPr/>
            <p:nvPr/>
          </p:nvGrpSpPr>
          <p:grpSpPr>
            <a:xfrm>
              <a:off x="6043196" y="3108224"/>
              <a:ext cx="156125" cy="36509"/>
              <a:chOff x="9808840" y="4373200"/>
              <a:chExt cx="246551" cy="55346"/>
            </a:xfrm>
          </p:grpSpPr>
          <p:pic>
            <p:nvPicPr>
              <p:cNvPr id="128" name="Object 3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08840" y="4373200"/>
                <a:ext cx="246551" cy="55346"/>
              </a:xfrm>
              <a:prstGeom prst="rect">
                <a:avLst/>
              </a:prstGeom>
            </p:spPr>
          </p:pic>
        </p:grpSp>
        <p:pic>
          <p:nvPicPr>
            <p:cNvPr id="239" name="Object 2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157" y="1460157"/>
              <a:ext cx="860746" cy="292900"/>
            </a:xfrm>
            <a:prstGeom prst="rect">
              <a:avLst/>
            </a:prstGeom>
          </p:spPr>
        </p:pic>
        <p:sp>
          <p:nvSpPr>
            <p:cNvPr id="241" name="TextBox 240"/>
            <p:cNvSpPr txBox="1"/>
            <p:nvPr/>
          </p:nvSpPr>
          <p:spPr>
            <a:xfrm>
              <a:off x="3197065" y="1499333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영양 정보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242" name="Object 25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7360" y="1857307"/>
              <a:ext cx="870993" cy="292900"/>
            </a:xfrm>
            <a:prstGeom prst="rect">
              <a:avLst/>
            </a:prstGeom>
          </p:spPr>
        </p:pic>
        <p:pic>
          <p:nvPicPr>
            <p:cNvPr id="243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7375" y="1985213"/>
              <a:ext cx="211179" cy="49383"/>
            </a:xfrm>
            <a:prstGeom prst="rect">
              <a:avLst/>
            </a:prstGeom>
          </p:spPr>
        </p:pic>
        <p:sp>
          <p:nvSpPr>
            <p:cNvPr id="245" name="TextBox 244"/>
            <p:cNvSpPr txBox="1"/>
            <p:nvPr/>
          </p:nvSpPr>
          <p:spPr>
            <a:xfrm>
              <a:off x="3206246" y="1896035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매장 지도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246" name="Object 7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flipH="1">
              <a:off x="2892551" y="2425464"/>
              <a:ext cx="165908" cy="45719"/>
            </a:xfrm>
            <a:prstGeom prst="rect">
              <a:avLst/>
            </a:prstGeom>
          </p:spPr>
        </p:pic>
        <p:sp>
          <p:nvSpPr>
            <p:cNvPr id="248" name="TextBox 247"/>
            <p:cNvSpPr txBox="1"/>
            <p:nvPr/>
          </p:nvSpPr>
          <p:spPr>
            <a:xfrm>
              <a:off x="3165956" y="2350351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게시판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889764" y="2425249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3158913" y="3024131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4370181" y="2015750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공지사항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4276007" y="2497428"/>
              <a:ext cx="877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자주 묻는 질문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4256334" y="3017207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전체 상품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5162542" y="3020772"/>
              <a:ext cx="8848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리스트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6297785" y="3012868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상세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7533527" y="2224784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장바구니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8547720" y="2232676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구매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7431002" y="2647775"/>
              <a:ext cx="8385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후기 게시판 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8419181" y="2632727"/>
              <a:ext cx="9517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후기 등록</a:t>
              </a:r>
              <a:r>
                <a:rPr lang="en-US" altLang="ko-KR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7440450" y="3006497"/>
              <a:ext cx="8624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문의 게시판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265" name="Object 1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2038" y="3101238"/>
              <a:ext cx="156125" cy="36509"/>
            </a:xfrm>
            <a:prstGeom prst="rect">
              <a:avLst/>
            </a:prstGeom>
          </p:spPr>
        </p:pic>
        <p:sp>
          <p:nvSpPr>
            <p:cNvPr id="266" name="TextBox 265"/>
            <p:cNvSpPr txBox="1"/>
            <p:nvPr/>
          </p:nvSpPr>
          <p:spPr>
            <a:xfrm>
              <a:off x="8354709" y="3030025"/>
              <a:ext cx="11313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문의 등록</a:t>
              </a:r>
              <a:r>
                <a:rPr lang="en-US" altLang="ko-KR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pic>
          <p:nvPicPr>
            <p:cNvPr id="267" name="Object 2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71404" y="2985142"/>
              <a:ext cx="860746" cy="292900"/>
            </a:xfrm>
            <a:prstGeom prst="rect">
              <a:avLst/>
            </a:prstGeom>
          </p:spPr>
        </p:pic>
        <p:pic>
          <p:nvPicPr>
            <p:cNvPr id="268" name="Object 1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8328" y="3357729"/>
              <a:ext cx="860746" cy="292900"/>
            </a:xfrm>
            <a:prstGeom prst="rect">
              <a:avLst/>
            </a:prstGeom>
          </p:spPr>
        </p:pic>
        <p:sp>
          <p:nvSpPr>
            <p:cNvPr id="270" name="TextBox 269"/>
            <p:cNvSpPr txBox="1"/>
            <p:nvPr/>
          </p:nvSpPr>
          <p:spPr>
            <a:xfrm>
              <a:off x="7522633" y="3400321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구매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5488405" y="3896008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 정보 수정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5504738" y="3501853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 탈퇴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5478070" y="4291143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주문 정보 확인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484139" y="4706979"/>
              <a:ext cx="10468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고객센터</a:t>
              </a:r>
              <a:r>
                <a:rPr lang="en-US" altLang="ko-KR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 </a:t>
              </a:r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후기 조회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504738" y="5104000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주문</a:t>
              </a:r>
              <a:r>
                <a:rPr lang="en-US" altLang="ko-KR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배송 조회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180135" y="3628657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4259144" y="3403957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262112" y="3856149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로그아웃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4262396" y="4290088"/>
              <a:ext cx="99253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마이 페이지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178" name="그룹 1057"/>
            <p:cNvGrpSpPr/>
            <p:nvPr/>
          </p:nvGrpSpPr>
          <p:grpSpPr>
            <a:xfrm>
              <a:off x="3986420" y="3718124"/>
              <a:ext cx="156125" cy="36509"/>
              <a:chOff x="6525318" y="7011320"/>
              <a:chExt cx="246551" cy="55346"/>
            </a:xfrm>
          </p:grpSpPr>
          <p:pic>
            <p:nvPicPr>
              <p:cNvPr id="181" name="Object 19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525318" y="7011320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28" name="그룹 1011"/>
            <p:cNvGrpSpPr/>
            <p:nvPr/>
          </p:nvGrpSpPr>
          <p:grpSpPr>
            <a:xfrm>
              <a:off x="4132605" y="2123920"/>
              <a:ext cx="143402" cy="512377"/>
              <a:chOff x="6475824" y="3286734"/>
              <a:chExt cx="250501" cy="895046"/>
            </a:xfrm>
          </p:grpSpPr>
          <p:pic>
            <p:nvPicPr>
              <p:cNvPr id="329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75824" y="3286734"/>
                <a:ext cx="250501" cy="895046"/>
              </a:xfrm>
              <a:prstGeom prst="rect">
                <a:avLst/>
              </a:prstGeom>
            </p:spPr>
          </p:pic>
        </p:grpSp>
        <p:grpSp>
          <p:nvGrpSpPr>
            <p:cNvPr id="182" name="그룹 1002"/>
            <p:cNvGrpSpPr/>
            <p:nvPr/>
          </p:nvGrpSpPr>
          <p:grpSpPr>
            <a:xfrm>
              <a:off x="908297" y="5795892"/>
              <a:ext cx="647752" cy="265326"/>
              <a:chOff x="1344008" y="5217689"/>
              <a:chExt cx="1131526" cy="463485"/>
            </a:xfrm>
          </p:grpSpPr>
          <p:pic>
            <p:nvPicPr>
              <p:cNvPr id="184" name="Object 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44008" y="5217689"/>
                <a:ext cx="1131526" cy="463485"/>
              </a:xfrm>
              <a:prstGeom prst="rect">
                <a:avLst/>
              </a:prstGeom>
            </p:spPr>
          </p:pic>
        </p:grpSp>
        <p:grpSp>
          <p:nvGrpSpPr>
            <p:cNvPr id="185" name="그룹 1003"/>
            <p:cNvGrpSpPr/>
            <p:nvPr/>
          </p:nvGrpSpPr>
          <p:grpSpPr>
            <a:xfrm>
              <a:off x="1584491" y="5913271"/>
              <a:ext cx="116972" cy="32351"/>
              <a:chOff x="2525217" y="5422733"/>
              <a:chExt cx="204333" cy="56513"/>
            </a:xfrm>
          </p:grpSpPr>
          <p:pic>
            <p:nvPicPr>
              <p:cNvPr id="186" name="Object 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25217" y="5422733"/>
                <a:ext cx="204333" cy="56513"/>
              </a:xfrm>
              <a:prstGeom prst="rect">
                <a:avLst/>
              </a:prstGeom>
            </p:spPr>
          </p:pic>
        </p:grpSp>
        <p:grpSp>
          <p:nvGrpSpPr>
            <p:cNvPr id="194" name="그룹 1004"/>
            <p:cNvGrpSpPr/>
            <p:nvPr/>
          </p:nvGrpSpPr>
          <p:grpSpPr>
            <a:xfrm>
              <a:off x="1731680" y="5799151"/>
              <a:ext cx="794550" cy="259548"/>
              <a:chOff x="2782335" y="5223382"/>
              <a:chExt cx="1387960" cy="453391"/>
            </a:xfrm>
          </p:grpSpPr>
          <p:pic>
            <p:nvPicPr>
              <p:cNvPr id="196" name="Object 1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82335" y="5223382"/>
                <a:ext cx="1387960" cy="453391"/>
              </a:xfrm>
              <a:prstGeom prst="rect">
                <a:avLst/>
              </a:prstGeom>
            </p:spPr>
          </p:pic>
        </p:grpSp>
        <p:grpSp>
          <p:nvGrpSpPr>
            <p:cNvPr id="198" name="그룹 1005"/>
            <p:cNvGrpSpPr/>
            <p:nvPr/>
          </p:nvGrpSpPr>
          <p:grpSpPr>
            <a:xfrm>
              <a:off x="2552139" y="5913271"/>
              <a:ext cx="173116" cy="32351"/>
              <a:chOff x="4215554" y="5422733"/>
              <a:chExt cx="302408" cy="56513"/>
            </a:xfrm>
          </p:grpSpPr>
          <p:pic>
            <p:nvPicPr>
              <p:cNvPr id="206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15554" y="5422733"/>
                <a:ext cx="302408" cy="56513"/>
              </a:xfrm>
              <a:prstGeom prst="rect">
                <a:avLst/>
              </a:prstGeom>
            </p:spPr>
          </p:pic>
        </p:grpSp>
        <p:pic>
          <p:nvPicPr>
            <p:cNvPr id="207" name="Object 1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2034" y="5842429"/>
              <a:ext cx="486526" cy="192878"/>
            </a:xfrm>
            <a:prstGeom prst="rect">
              <a:avLst/>
            </a:prstGeom>
          </p:spPr>
        </p:pic>
        <p:pic>
          <p:nvPicPr>
            <p:cNvPr id="215" name="Object 1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7793" y="6065854"/>
              <a:ext cx="418846" cy="115024"/>
            </a:xfrm>
            <a:prstGeom prst="rect">
              <a:avLst/>
            </a:prstGeom>
          </p:spPr>
        </p:pic>
        <p:grpSp>
          <p:nvGrpSpPr>
            <p:cNvPr id="216" name="그룹 1006"/>
            <p:cNvGrpSpPr/>
            <p:nvPr/>
          </p:nvGrpSpPr>
          <p:grpSpPr>
            <a:xfrm>
              <a:off x="2720826" y="5269327"/>
              <a:ext cx="155355" cy="1492408"/>
              <a:chOff x="4509493" y="4061952"/>
              <a:chExt cx="250501" cy="2748206"/>
            </a:xfrm>
          </p:grpSpPr>
          <p:pic>
            <p:nvPicPr>
              <p:cNvPr id="217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09493" y="4061952"/>
                <a:ext cx="250501" cy="2748206"/>
              </a:xfrm>
              <a:prstGeom prst="rect">
                <a:avLst/>
              </a:prstGeom>
            </p:spPr>
          </p:pic>
        </p:grpSp>
        <p:grpSp>
          <p:nvGrpSpPr>
            <p:cNvPr id="236" name="그룹 1007"/>
            <p:cNvGrpSpPr/>
            <p:nvPr/>
          </p:nvGrpSpPr>
          <p:grpSpPr>
            <a:xfrm>
              <a:off x="2889700" y="5141095"/>
              <a:ext cx="778131" cy="254184"/>
              <a:chOff x="4821493" y="3849729"/>
              <a:chExt cx="1359279" cy="444022"/>
            </a:xfrm>
          </p:grpSpPr>
          <p:pic>
            <p:nvPicPr>
              <p:cNvPr id="238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21493" y="384972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40" name="그룹 1008"/>
            <p:cNvGrpSpPr/>
            <p:nvPr/>
          </p:nvGrpSpPr>
          <p:grpSpPr>
            <a:xfrm>
              <a:off x="2879633" y="5488173"/>
              <a:ext cx="778131" cy="254184"/>
              <a:chOff x="4821493" y="4877805"/>
              <a:chExt cx="1359279" cy="444022"/>
            </a:xfrm>
          </p:grpSpPr>
          <p:pic>
            <p:nvPicPr>
              <p:cNvPr id="244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21493" y="4877805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47" name="그룹 1009"/>
            <p:cNvGrpSpPr/>
            <p:nvPr/>
          </p:nvGrpSpPr>
          <p:grpSpPr>
            <a:xfrm>
              <a:off x="2879563" y="6612673"/>
              <a:ext cx="778131" cy="254184"/>
              <a:chOff x="4821493" y="6573465"/>
              <a:chExt cx="1359279" cy="444022"/>
            </a:xfrm>
          </p:grpSpPr>
          <p:pic>
            <p:nvPicPr>
              <p:cNvPr id="251" name="Object 2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21493" y="6573465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54" name="그룹 1010"/>
            <p:cNvGrpSpPr/>
            <p:nvPr/>
          </p:nvGrpSpPr>
          <p:grpSpPr>
            <a:xfrm>
              <a:off x="2722023" y="5598040"/>
              <a:ext cx="141140" cy="31683"/>
              <a:chOff x="4516213" y="5082641"/>
              <a:chExt cx="246551" cy="55346"/>
            </a:xfrm>
          </p:grpSpPr>
          <p:pic>
            <p:nvPicPr>
              <p:cNvPr id="256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16213" y="5082641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284" name="그룹 1012"/>
            <p:cNvGrpSpPr/>
            <p:nvPr/>
          </p:nvGrpSpPr>
          <p:grpSpPr>
            <a:xfrm>
              <a:off x="3678535" y="5246857"/>
              <a:ext cx="169539" cy="31683"/>
              <a:chOff x="6199468" y="4034479"/>
              <a:chExt cx="296159" cy="55346"/>
            </a:xfrm>
          </p:grpSpPr>
          <p:pic>
            <p:nvPicPr>
              <p:cNvPr id="285" name="Object 4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99468" y="4034479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286" name="그룹 1013"/>
            <p:cNvGrpSpPr/>
            <p:nvPr/>
          </p:nvGrpSpPr>
          <p:grpSpPr>
            <a:xfrm>
              <a:off x="3955717" y="4758113"/>
              <a:ext cx="778131" cy="254184"/>
              <a:chOff x="6742391" y="3067899"/>
              <a:chExt cx="1359279" cy="444022"/>
            </a:xfrm>
          </p:grpSpPr>
          <p:pic>
            <p:nvPicPr>
              <p:cNvPr id="287" name="Object 4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391" y="3067899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88" name="그룹 1014"/>
            <p:cNvGrpSpPr/>
            <p:nvPr/>
          </p:nvGrpSpPr>
          <p:grpSpPr>
            <a:xfrm>
              <a:off x="3959212" y="5189742"/>
              <a:ext cx="778131" cy="254184"/>
              <a:chOff x="6745308" y="3943355"/>
              <a:chExt cx="1359279" cy="444022"/>
            </a:xfrm>
          </p:grpSpPr>
          <p:pic>
            <p:nvPicPr>
              <p:cNvPr id="289" name="Object 4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5308" y="3943355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94" name="그룹 1017"/>
            <p:cNvGrpSpPr/>
            <p:nvPr/>
          </p:nvGrpSpPr>
          <p:grpSpPr>
            <a:xfrm>
              <a:off x="3678152" y="5602834"/>
              <a:ext cx="169539" cy="31683"/>
              <a:chOff x="6205700" y="5074857"/>
              <a:chExt cx="296159" cy="55346"/>
            </a:xfrm>
          </p:grpSpPr>
          <p:pic>
            <p:nvPicPr>
              <p:cNvPr id="304" name="Object 5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05700" y="5074857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308" name="그룹 1023"/>
            <p:cNvGrpSpPr/>
            <p:nvPr/>
          </p:nvGrpSpPr>
          <p:grpSpPr>
            <a:xfrm>
              <a:off x="3841931" y="5926757"/>
              <a:ext cx="147140" cy="1174011"/>
              <a:chOff x="6471860" y="6550616"/>
              <a:chExt cx="257031" cy="2333691"/>
            </a:xfrm>
          </p:grpSpPr>
          <p:pic>
            <p:nvPicPr>
              <p:cNvPr id="309" name="Object 7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471860" y="6550616"/>
                <a:ext cx="257031" cy="2333691"/>
              </a:xfrm>
              <a:prstGeom prst="rect">
                <a:avLst/>
              </a:prstGeom>
            </p:spPr>
          </p:pic>
        </p:grpSp>
        <p:grpSp>
          <p:nvGrpSpPr>
            <p:cNvPr id="310" name="그룹 1024"/>
            <p:cNvGrpSpPr/>
            <p:nvPr/>
          </p:nvGrpSpPr>
          <p:grpSpPr>
            <a:xfrm>
              <a:off x="3852963" y="6303931"/>
              <a:ext cx="152320" cy="34192"/>
              <a:chOff x="6479113" y="7276303"/>
              <a:chExt cx="266080" cy="59729"/>
            </a:xfrm>
          </p:grpSpPr>
          <p:pic>
            <p:nvPicPr>
              <p:cNvPr id="311" name="Object 8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79113" y="7276303"/>
                <a:ext cx="266080" cy="59729"/>
              </a:xfrm>
              <a:prstGeom prst="rect">
                <a:avLst/>
              </a:prstGeom>
            </p:spPr>
          </p:pic>
        </p:grpSp>
        <p:grpSp>
          <p:nvGrpSpPr>
            <p:cNvPr id="312" name="그룹 1025"/>
            <p:cNvGrpSpPr/>
            <p:nvPr/>
          </p:nvGrpSpPr>
          <p:grpSpPr>
            <a:xfrm>
              <a:off x="3841931" y="6684480"/>
              <a:ext cx="152320" cy="34192"/>
              <a:chOff x="6477768" y="8096371"/>
              <a:chExt cx="266080" cy="59729"/>
            </a:xfrm>
          </p:grpSpPr>
          <p:pic>
            <p:nvPicPr>
              <p:cNvPr id="313" name="Object 8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77768" y="8096371"/>
                <a:ext cx="266080" cy="59729"/>
              </a:xfrm>
              <a:prstGeom prst="rect">
                <a:avLst/>
              </a:prstGeom>
            </p:spPr>
          </p:pic>
        </p:grpSp>
        <p:grpSp>
          <p:nvGrpSpPr>
            <p:cNvPr id="314" name="그룹 1026"/>
            <p:cNvGrpSpPr/>
            <p:nvPr/>
          </p:nvGrpSpPr>
          <p:grpSpPr>
            <a:xfrm>
              <a:off x="4021495" y="5801659"/>
              <a:ext cx="806236" cy="263365"/>
              <a:chOff x="6751377" y="6321583"/>
              <a:chExt cx="1408373" cy="460059"/>
            </a:xfrm>
          </p:grpSpPr>
          <p:pic>
            <p:nvPicPr>
              <p:cNvPr id="315" name="Object 8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51377" y="6321583"/>
                <a:ext cx="1408373" cy="460059"/>
              </a:xfrm>
              <a:prstGeom prst="rect">
                <a:avLst/>
              </a:prstGeom>
            </p:spPr>
          </p:pic>
        </p:grpSp>
        <p:grpSp>
          <p:nvGrpSpPr>
            <p:cNvPr id="316" name="그룹 1027"/>
            <p:cNvGrpSpPr/>
            <p:nvPr/>
          </p:nvGrpSpPr>
          <p:grpSpPr>
            <a:xfrm>
              <a:off x="4022263" y="6188285"/>
              <a:ext cx="806236" cy="263365"/>
              <a:chOff x="6751377" y="7081335"/>
              <a:chExt cx="1408373" cy="460059"/>
            </a:xfrm>
          </p:grpSpPr>
          <p:pic>
            <p:nvPicPr>
              <p:cNvPr id="317" name="Object 9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51377" y="7081335"/>
                <a:ext cx="1408373" cy="460059"/>
              </a:xfrm>
              <a:prstGeom prst="rect">
                <a:avLst/>
              </a:prstGeom>
            </p:spPr>
          </p:pic>
        </p:grpSp>
        <p:grpSp>
          <p:nvGrpSpPr>
            <p:cNvPr id="318" name="그룹 1028"/>
            <p:cNvGrpSpPr/>
            <p:nvPr/>
          </p:nvGrpSpPr>
          <p:grpSpPr>
            <a:xfrm>
              <a:off x="4008305" y="6961537"/>
              <a:ext cx="806236" cy="263365"/>
              <a:chOff x="6751377" y="8657980"/>
              <a:chExt cx="1408373" cy="460059"/>
            </a:xfrm>
          </p:grpSpPr>
          <p:pic>
            <p:nvPicPr>
              <p:cNvPr id="319" name="Object 9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51377" y="8657980"/>
                <a:ext cx="1408373" cy="460059"/>
              </a:xfrm>
              <a:prstGeom prst="rect">
                <a:avLst/>
              </a:prstGeom>
            </p:spPr>
          </p:pic>
        </p:grpSp>
        <p:grpSp>
          <p:nvGrpSpPr>
            <p:cNvPr id="320" name="그룹 1029"/>
            <p:cNvGrpSpPr/>
            <p:nvPr/>
          </p:nvGrpSpPr>
          <p:grpSpPr>
            <a:xfrm>
              <a:off x="4021495" y="6574911"/>
              <a:ext cx="806236" cy="263365"/>
              <a:chOff x="6750086" y="7898229"/>
              <a:chExt cx="1408373" cy="460059"/>
            </a:xfrm>
          </p:grpSpPr>
          <p:pic>
            <p:nvPicPr>
              <p:cNvPr id="321" name="Object 9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750086" y="7898229"/>
                <a:ext cx="1408373" cy="460059"/>
              </a:xfrm>
              <a:prstGeom prst="rect">
                <a:avLst/>
              </a:prstGeom>
            </p:spPr>
          </p:pic>
        </p:grpSp>
        <p:sp>
          <p:nvSpPr>
            <p:cNvPr id="326" name="TextBox 325"/>
            <p:cNvSpPr txBox="1"/>
            <p:nvPr/>
          </p:nvSpPr>
          <p:spPr>
            <a:xfrm>
              <a:off x="3887331" y="5514236"/>
              <a:ext cx="83735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전체 상품 게시판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2978415" y="5515040"/>
              <a:ext cx="600699" cy="14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330" name="그룹 1008"/>
            <p:cNvGrpSpPr/>
            <p:nvPr/>
          </p:nvGrpSpPr>
          <p:grpSpPr>
            <a:xfrm>
              <a:off x="3887331" y="5495128"/>
              <a:ext cx="778131" cy="254184"/>
              <a:chOff x="7371552" y="4592568"/>
              <a:chExt cx="1359279" cy="444022"/>
            </a:xfrm>
          </p:grpSpPr>
          <p:pic>
            <p:nvPicPr>
              <p:cNvPr id="331" name="Object 2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1552" y="4592568"/>
                <a:ext cx="1359279" cy="444022"/>
              </a:xfrm>
              <a:prstGeom prst="rect">
                <a:avLst/>
              </a:prstGeom>
            </p:spPr>
          </p:pic>
        </p:grpSp>
        <p:sp>
          <p:nvSpPr>
            <p:cNvPr id="332" name="TextBox 331"/>
            <p:cNvSpPr txBox="1"/>
            <p:nvPr/>
          </p:nvSpPr>
          <p:spPr>
            <a:xfrm>
              <a:off x="1784064" y="5819035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2932837" y="6628865"/>
              <a:ext cx="6715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</a:t>
              </a:r>
              <a:endParaRPr lang="ko-KR" altLang="en-US" sz="8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334" name="그룹 1022"/>
            <p:cNvGrpSpPr/>
            <p:nvPr/>
          </p:nvGrpSpPr>
          <p:grpSpPr>
            <a:xfrm>
              <a:off x="3670130" y="6720745"/>
              <a:ext cx="169539" cy="31683"/>
              <a:chOff x="6190099" y="6769158"/>
              <a:chExt cx="296159" cy="55346"/>
            </a:xfrm>
          </p:grpSpPr>
          <p:pic>
            <p:nvPicPr>
              <p:cNvPr id="335" name="Object 7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90099" y="6769158"/>
                <a:ext cx="296159" cy="55346"/>
              </a:xfrm>
              <a:prstGeom prst="rect">
                <a:avLst/>
              </a:prstGeom>
            </p:spPr>
          </p:pic>
        </p:grpSp>
        <p:sp>
          <p:nvSpPr>
            <p:cNvPr id="336" name="TextBox 335"/>
            <p:cNvSpPr txBox="1"/>
            <p:nvPr/>
          </p:nvSpPr>
          <p:spPr>
            <a:xfrm>
              <a:off x="3918530" y="4787624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공지 게시판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3932148" y="5214247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자주 묻는 질문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4002300" y="5830885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4027460" y="6220184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로그아웃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49" name="TextBox 348"/>
            <p:cNvSpPr txBox="1"/>
            <p:nvPr/>
          </p:nvSpPr>
          <p:spPr>
            <a:xfrm>
              <a:off x="4021494" y="6609784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아이디 찾기</a:t>
              </a:r>
              <a:endParaRPr lang="en-US" altLang="ko-KR" sz="7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350" name="TextBox 349"/>
            <p:cNvSpPr txBox="1"/>
            <p:nvPr/>
          </p:nvSpPr>
          <p:spPr>
            <a:xfrm>
              <a:off x="4021495" y="7000740"/>
              <a:ext cx="8293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비밀번호 찾기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351" name="그룹 1011"/>
            <p:cNvGrpSpPr/>
            <p:nvPr/>
          </p:nvGrpSpPr>
          <p:grpSpPr>
            <a:xfrm>
              <a:off x="3837116" y="4883678"/>
              <a:ext cx="118234" cy="441640"/>
              <a:chOff x="6475824" y="3286734"/>
              <a:chExt cx="250501" cy="895046"/>
            </a:xfrm>
          </p:grpSpPr>
          <p:pic>
            <p:nvPicPr>
              <p:cNvPr id="352" name="Object 3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75824" y="3286734"/>
                <a:ext cx="250501" cy="895046"/>
              </a:xfrm>
              <a:prstGeom prst="rect">
                <a:avLst/>
              </a:prstGeom>
            </p:spPr>
          </p:pic>
        </p:grpSp>
        <p:sp>
          <p:nvSpPr>
            <p:cNvPr id="353" name="TextBox 352"/>
            <p:cNvSpPr txBox="1"/>
            <p:nvPr/>
          </p:nvSpPr>
          <p:spPr>
            <a:xfrm>
              <a:off x="2974815" y="5167962"/>
              <a:ext cx="60069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게시판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1648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54D0156-FC5D-23DF-4D97-8FB7E2900E8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0DA08E71-FEC8-815D-62D8-420A324F30D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FF36EE7A-BCA2-E13D-5CB7-EDD027A3A8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60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03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유스케이스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다이어그램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87879" y="1647826"/>
            <a:ext cx="9609135" cy="4854086"/>
            <a:chOff x="689568" y="1800224"/>
            <a:chExt cx="9307446" cy="4701687"/>
          </a:xfrm>
        </p:grpSpPr>
        <p:grpSp>
          <p:nvGrpSpPr>
            <p:cNvPr id="295" name="그룹 1002"/>
            <p:cNvGrpSpPr/>
            <p:nvPr/>
          </p:nvGrpSpPr>
          <p:grpSpPr>
            <a:xfrm>
              <a:off x="3872708" y="4267886"/>
              <a:ext cx="814262" cy="265987"/>
              <a:chOff x="6631996" y="6164376"/>
              <a:chExt cx="1359279" cy="444022"/>
            </a:xfrm>
          </p:grpSpPr>
          <p:pic>
            <p:nvPicPr>
              <p:cNvPr id="50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1996" y="6164376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296" name="그룹 1003"/>
            <p:cNvGrpSpPr/>
            <p:nvPr/>
          </p:nvGrpSpPr>
          <p:grpSpPr>
            <a:xfrm>
              <a:off x="700227" y="3406209"/>
              <a:ext cx="657323" cy="269247"/>
              <a:chOff x="1336049" y="4725945"/>
              <a:chExt cx="1097296" cy="449464"/>
            </a:xfrm>
          </p:grpSpPr>
          <p:pic>
            <p:nvPicPr>
              <p:cNvPr id="505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36049" y="4725945"/>
                <a:ext cx="1097296" cy="449464"/>
              </a:xfrm>
              <a:prstGeom prst="rect">
                <a:avLst/>
              </a:prstGeom>
            </p:spPr>
          </p:pic>
        </p:grpSp>
        <p:grpSp>
          <p:nvGrpSpPr>
            <p:cNvPr id="297" name="그룹 1004"/>
            <p:cNvGrpSpPr/>
            <p:nvPr/>
          </p:nvGrpSpPr>
          <p:grpSpPr>
            <a:xfrm>
              <a:off x="1386412" y="3525323"/>
              <a:ext cx="118701" cy="32830"/>
              <a:chOff x="2481524" y="4924786"/>
              <a:chExt cx="198152" cy="54804"/>
            </a:xfrm>
          </p:grpSpPr>
          <p:pic>
            <p:nvPicPr>
              <p:cNvPr id="504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81524" y="4924786"/>
                <a:ext cx="198152" cy="54804"/>
              </a:xfrm>
              <a:prstGeom prst="rect">
                <a:avLst/>
              </a:prstGeom>
            </p:spPr>
          </p:pic>
        </p:grpSp>
        <p:grpSp>
          <p:nvGrpSpPr>
            <p:cNvPr id="298" name="그룹 1005"/>
            <p:cNvGrpSpPr/>
            <p:nvPr/>
          </p:nvGrpSpPr>
          <p:grpSpPr>
            <a:xfrm>
              <a:off x="1535776" y="3409516"/>
              <a:ext cx="806290" cy="263383"/>
              <a:chOff x="2730864" y="4731466"/>
              <a:chExt cx="1345972" cy="439675"/>
            </a:xfrm>
          </p:grpSpPr>
          <p:pic>
            <p:nvPicPr>
              <p:cNvPr id="503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30864" y="4731466"/>
                <a:ext cx="1345972" cy="439675"/>
              </a:xfrm>
              <a:prstGeom prst="rect">
                <a:avLst/>
              </a:prstGeom>
            </p:spPr>
          </p:pic>
        </p:grpSp>
        <p:pic>
          <p:nvPicPr>
            <p:cNvPr id="299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314" y="3453435"/>
              <a:ext cx="501359" cy="195728"/>
            </a:xfrm>
            <a:prstGeom prst="rect">
              <a:avLst/>
            </a:prstGeom>
          </p:spPr>
        </p:pic>
        <p:grpSp>
          <p:nvGrpSpPr>
            <p:cNvPr id="301" name="그룹 1006"/>
            <p:cNvGrpSpPr/>
            <p:nvPr/>
          </p:nvGrpSpPr>
          <p:grpSpPr>
            <a:xfrm>
              <a:off x="2544032" y="2159050"/>
              <a:ext cx="148591" cy="3533640"/>
              <a:chOff x="4413985" y="2644013"/>
              <a:chExt cx="248048" cy="5898844"/>
            </a:xfrm>
          </p:grpSpPr>
          <p:pic>
            <p:nvPicPr>
              <p:cNvPr id="502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413985" y="2644013"/>
                <a:ext cx="248048" cy="5898844"/>
              </a:xfrm>
              <a:prstGeom prst="rect">
                <a:avLst/>
              </a:prstGeom>
            </p:spPr>
          </p:pic>
        </p:grpSp>
        <p:grpSp>
          <p:nvGrpSpPr>
            <p:cNvPr id="302" name="그룹 1007"/>
            <p:cNvGrpSpPr/>
            <p:nvPr/>
          </p:nvGrpSpPr>
          <p:grpSpPr>
            <a:xfrm>
              <a:off x="2368358" y="3525323"/>
              <a:ext cx="175674" cy="32830"/>
              <a:chOff x="4120726" y="4924786"/>
              <a:chExt cx="293260" cy="54804"/>
            </a:xfrm>
          </p:grpSpPr>
          <p:pic>
            <p:nvPicPr>
              <p:cNvPr id="501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20726" y="4924786"/>
                <a:ext cx="293260" cy="54804"/>
              </a:xfrm>
              <a:prstGeom prst="rect">
                <a:avLst/>
              </a:prstGeom>
            </p:spPr>
          </p:pic>
        </p:grpSp>
        <p:grpSp>
          <p:nvGrpSpPr>
            <p:cNvPr id="303" name="그룹 1008"/>
            <p:cNvGrpSpPr/>
            <p:nvPr/>
          </p:nvGrpSpPr>
          <p:grpSpPr>
            <a:xfrm>
              <a:off x="2711987" y="2041530"/>
              <a:ext cx="806290" cy="263383"/>
              <a:chOff x="4694359" y="2426246"/>
              <a:chExt cx="1345972" cy="439675"/>
            </a:xfrm>
          </p:grpSpPr>
          <p:pic>
            <p:nvPicPr>
              <p:cNvPr id="500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4359" y="2426246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05" name="그룹 1009"/>
            <p:cNvGrpSpPr/>
            <p:nvPr/>
          </p:nvGrpSpPr>
          <p:grpSpPr>
            <a:xfrm>
              <a:off x="2711987" y="3113425"/>
              <a:ext cx="806290" cy="263383"/>
              <a:chOff x="4722931" y="3589239"/>
              <a:chExt cx="1345972" cy="439675"/>
            </a:xfrm>
          </p:grpSpPr>
          <p:pic>
            <p:nvPicPr>
              <p:cNvPr id="499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22931" y="3589239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06" name="그룹 1010"/>
            <p:cNvGrpSpPr/>
            <p:nvPr/>
          </p:nvGrpSpPr>
          <p:grpSpPr>
            <a:xfrm>
              <a:off x="2553070" y="3224001"/>
              <a:ext cx="146248" cy="32830"/>
              <a:chOff x="4420640" y="3792069"/>
              <a:chExt cx="244137" cy="54804"/>
            </a:xfrm>
          </p:grpSpPr>
          <p:pic>
            <p:nvPicPr>
              <p:cNvPr id="498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20640" y="3792069"/>
                <a:ext cx="244137" cy="54804"/>
              </a:xfrm>
              <a:prstGeom prst="rect">
                <a:avLst/>
              </a:prstGeom>
            </p:spPr>
          </p:pic>
        </p:grpSp>
        <p:pic>
          <p:nvPicPr>
            <p:cNvPr id="308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568" y="3680161"/>
              <a:ext cx="425034" cy="116723"/>
            </a:xfrm>
            <a:prstGeom prst="rect">
              <a:avLst/>
            </a:prstGeom>
          </p:spPr>
        </p:pic>
        <p:grpSp>
          <p:nvGrpSpPr>
            <p:cNvPr id="309" name="그룹 1011"/>
            <p:cNvGrpSpPr/>
            <p:nvPr/>
          </p:nvGrpSpPr>
          <p:grpSpPr>
            <a:xfrm>
              <a:off x="2725117" y="3952765"/>
              <a:ext cx="806290" cy="263383"/>
              <a:chOff x="4716277" y="5638333"/>
              <a:chExt cx="1345972" cy="439675"/>
            </a:xfrm>
          </p:grpSpPr>
          <p:pic>
            <p:nvPicPr>
              <p:cNvPr id="497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16277" y="5638333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10" name="그룹 1012"/>
            <p:cNvGrpSpPr/>
            <p:nvPr/>
          </p:nvGrpSpPr>
          <p:grpSpPr>
            <a:xfrm>
              <a:off x="2544032" y="4074268"/>
              <a:ext cx="146248" cy="32830"/>
              <a:chOff x="4413985" y="5841163"/>
              <a:chExt cx="244137" cy="54804"/>
            </a:xfrm>
          </p:grpSpPr>
          <p:pic>
            <p:nvPicPr>
              <p:cNvPr id="496" name="Object 4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13985" y="5841163"/>
                <a:ext cx="244137" cy="54804"/>
              </a:xfrm>
              <a:prstGeom prst="rect">
                <a:avLst/>
              </a:prstGeom>
            </p:spPr>
          </p:pic>
        </p:grpSp>
        <p:grpSp>
          <p:nvGrpSpPr>
            <p:cNvPr id="312" name="그룹 1013"/>
            <p:cNvGrpSpPr/>
            <p:nvPr/>
          </p:nvGrpSpPr>
          <p:grpSpPr>
            <a:xfrm>
              <a:off x="2705546" y="5546479"/>
              <a:ext cx="806290" cy="263383"/>
              <a:chOff x="4683607" y="8298782"/>
              <a:chExt cx="1345972" cy="439675"/>
            </a:xfrm>
          </p:grpSpPr>
          <p:pic>
            <p:nvPicPr>
              <p:cNvPr id="49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83607" y="8298782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492" name="그룹 1015"/>
            <p:cNvGrpSpPr/>
            <p:nvPr/>
          </p:nvGrpSpPr>
          <p:grpSpPr>
            <a:xfrm>
              <a:off x="3875611" y="6053712"/>
              <a:ext cx="806290" cy="263383"/>
              <a:chOff x="6636843" y="9145525"/>
              <a:chExt cx="1345972" cy="439675"/>
            </a:xfrm>
          </p:grpSpPr>
          <p:pic>
            <p:nvPicPr>
              <p:cNvPr id="494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36843" y="9145525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16" name="그룹 1017"/>
            <p:cNvGrpSpPr/>
            <p:nvPr/>
          </p:nvGrpSpPr>
          <p:grpSpPr>
            <a:xfrm>
              <a:off x="3521311" y="3228762"/>
              <a:ext cx="177411" cy="33154"/>
              <a:chOff x="6073968" y="3781775"/>
              <a:chExt cx="296159" cy="55346"/>
            </a:xfrm>
          </p:grpSpPr>
          <p:pic>
            <p:nvPicPr>
              <p:cNvPr id="490" name="Object 5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73968" y="3781775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317" name="그룹 1018"/>
            <p:cNvGrpSpPr/>
            <p:nvPr/>
          </p:nvGrpSpPr>
          <p:grpSpPr>
            <a:xfrm>
              <a:off x="3705792" y="3112198"/>
              <a:ext cx="814262" cy="265987"/>
              <a:chOff x="6635586" y="3157953"/>
              <a:chExt cx="1359279" cy="444022"/>
            </a:xfrm>
          </p:grpSpPr>
          <p:pic>
            <p:nvPicPr>
              <p:cNvPr id="489" name="Object 6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5586" y="3157953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20" name="그룹 1021"/>
            <p:cNvGrpSpPr/>
            <p:nvPr/>
          </p:nvGrpSpPr>
          <p:grpSpPr>
            <a:xfrm>
              <a:off x="2547296" y="2471435"/>
              <a:ext cx="147694" cy="33154"/>
              <a:chOff x="6366737" y="4058268"/>
              <a:chExt cx="246551" cy="55346"/>
            </a:xfrm>
          </p:grpSpPr>
          <p:pic>
            <p:nvPicPr>
              <p:cNvPr id="486" name="Object 6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66737" y="4058268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475" name="그룹 1029"/>
            <p:cNvGrpSpPr/>
            <p:nvPr/>
          </p:nvGrpSpPr>
          <p:grpSpPr>
            <a:xfrm>
              <a:off x="4681221" y="3110300"/>
              <a:ext cx="814262" cy="265987"/>
              <a:chOff x="8263907" y="3154784"/>
              <a:chExt cx="1359279" cy="444022"/>
            </a:xfrm>
          </p:grpSpPr>
          <p:pic>
            <p:nvPicPr>
              <p:cNvPr id="477" name="Object 9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63907" y="3154784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31" name="그룹 1030"/>
            <p:cNvGrpSpPr/>
            <p:nvPr/>
          </p:nvGrpSpPr>
          <p:grpSpPr>
            <a:xfrm>
              <a:off x="5685542" y="3116713"/>
              <a:ext cx="814262" cy="265987"/>
              <a:chOff x="9940460" y="3165490"/>
              <a:chExt cx="1359279" cy="444022"/>
            </a:xfrm>
          </p:grpSpPr>
          <p:pic>
            <p:nvPicPr>
              <p:cNvPr id="474" name="Object 10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40460" y="3165490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34" name="그룹 1031"/>
            <p:cNvGrpSpPr/>
            <p:nvPr/>
          </p:nvGrpSpPr>
          <p:grpSpPr>
            <a:xfrm>
              <a:off x="3552144" y="4061082"/>
              <a:ext cx="175674" cy="32830"/>
              <a:chOff x="6096867" y="5819150"/>
              <a:chExt cx="293260" cy="54804"/>
            </a:xfrm>
          </p:grpSpPr>
          <p:pic>
            <p:nvPicPr>
              <p:cNvPr id="473" name="Object 10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96867" y="5819150"/>
                <a:ext cx="293260" cy="54804"/>
              </a:xfrm>
              <a:prstGeom prst="rect">
                <a:avLst/>
              </a:prstGeom>
            </p:spPr>
          </p:pic>
        </p:grpSp>
        <p:grpSp>
          <p:nvGrpSpPr>
            <p:cNvPr id="335" name="그룹 1032"/>
            <p:cNvGrpSpPr/>
            <p:nvPr/>
          </p:nvGrpSpPr>
          <p:grpSpPr>
            <a:xfrm>
              <a:off x="3866093" y="3578279"/>
              <a:ext cx="814262" cy="265987"/>
              <a:chOff x="6620954" y="5013188"/>
              <a:chExt cx="1359279" cy="444022"/>
            </a:xfrm>
          </p:grpSpPr>
          <p:pic>
            <p:nvPicPr>
              <p:cNvPr id="472" name="Object 10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20954" y="5013188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36" name="그룹 1033"/>
            <p:cNvGrpSpPr/>
            <p:nvPr/>
          </p:nvGrpSpPr>
          <p:grpSpPr>
            <a:xfrm>
              <a:off x="3867840" y="3952203"/>
              <a:ext cx="814262" cy="265987"/>
              <a:chOff x="6623871" y="5637394"/>
              <a:chExt cx="1359279" cy="444022"/>
            </a:xfrm>
          </p:grpSpPr>
          <p:pic>
            <p:nvPicPr>
              <p:cNvPr id="471" name="Object 1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23871" y="5637394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39" name="그룹 1034"/>
            <p:cNvGrpSpPr/>
            <p:nvPr/>
          </p:nvGrpSpPr>
          <p:grpSpPr>
            <a:xfrm>
              <a:off x="3731865" y="3709231"/>
              <a:ext cx="150060" cy="700958"/>
              <a:chOff x="6396882" y="5231791"/>
              <a:chExt cx="250501" cy="1170136"/>
            </a:xfrm>
          </p:grpSpPr>
          <p:pic>
            <p:nvPicPr>
              <p:cNvPr id="470" name="Object 11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96882" y="5231791"/>
                <a:ext cx="250501" cy="1170136"/>
              </a:xfrm>
              <a:prstGeom prst="rect">
                <a:avLst/>
              </a:prstGeom>
            </p:spPr>
          </p:pic>
        </p:grpSp>
        <p:grpSp>
          <p:nvGrpSpPr>
            <p:cNvPr id="340" name="그룹 1035"/>
            <p:cNvGrpSpPr/>
            <p:nvPr/>
          </p:nvGrpSpPr>
          <p:grpSpPr>
            <a:xfrm>
              <a:off x="3733568" y="4060551"/>
              <a:ext cx="147694" cy="33154"/>
              <a:chOff x="6399724" y="5818264"/>
              <a:chExt cx="246551" cy="55346"/>
            </a:xfrm>
          </p:grpSpPr>
          <p:pic>
            <p:nvPicPr>
              <p:cNvPr id="469" name="Object 1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99724" y="5818264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41" name="그룹 1036"/>
            <p:cNvGrpSpPr/>
            <p:nvPr/>
          </p:nvGrpSpPr>
          <p:grpSpPr>
            <a:xfrm>
              <a:off x="3540170" y="5662063"/>
              <a:ext cx="177411" cy="33154"/>
              <a:chOff x="6076878" y="8491730"/>
              <a:chExt cx="296159" cy="55346"/>
            </a:xfrm>
          </p:grpSpPr>
          <p:pic>
            <p:nvPicPr>
              <p:cNvPr id="468" name="Object 1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76878" y="8491730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342" name="그룹 1037"/>
            <p:cNvGrpSpPr/>
            <p:nvPr/>
          </p:nvGrpSpPr>
          <p:grpSpPr>
            <a:xfrm>
              <a:off x="3709862" y="4730778"/>
              <a:ext cx="150060" cy="1454625"/>
              <a:chOff x="6360151" y="6937100"/>
              <a:chExt cx="250501" cy="2428262"/>
            </a:xfrm>
          </p:grpSpPr>
          <p:pic>
            <p:nvPicPr>
              <p:cNvPr id="467" name="Object 1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60151" y="6937100"/>
                <a:ext cx="250501" cy="2428262"/>
              </a:xfrm>
              <a:prstGeom prst="rect">
                <a:avLst/>
              </a:prstGeom>
            </p:spPr>
          </p:pic>
        </p:grpSp>
        <p:grpSp>
          <p:nvGrpSpPr>
            <p:cNvPr id="343" name="그룹 1038"/>
            <p:cNvGrpSpPr/>
            <p:nvPr/>
          </p:nvGrpSpPr>
          <p:grpSpPr>
            <a:xfrm>
              <a:off x="3721834" y="5439884"/>
              <a:ext cx="147694" cy="33154"/>
              <a:chOff x="6380136" y="8120839"/>
              <a:chExt cx="246551" cy="55346"/>
            </a:xfrm>
          </p:grpSpPr>
          <p:pic>
            <p:nvPicPr>
              <p:cNvPr id="466" name="Object 1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80136" y="8120839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44" name="그룹 1039"/>
            <p:cNvGrpSpPr/>
            <p:nvPr/>
          </p:nvGrpSpPr>
          <p:grpSpPr>
            <a:xfrm>
              <a:off x="3714987" y="5798167"/>
              <a:ext cx="147694" cy="33154"/>
              <a:chOff x="6368707" y="8718934"/>
              <a:chExt cx="246551" cy="55346"/>
            </a:xfrm>
          </p:grpSpPr>
          <p:pic>
            <p:nvPicPr>
              <p:cNvPr id="465" name="Object 1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68707" y="8718934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45" name="그룹 1040"/>
            <p:cNvGrpSpPr/>
            <p:nvPr/>
          </p:nvGrpSpPr>
          <p:grpSpPr>
            <a:xfrm>
              <a:off x="3875611" y="4602334"/>
              <a:ext cx="806290" cy="263383"/>
              <a:chOff x="6636843" y="6722684"/>
              <a:chExt cx="1345972" cy="439675"/>
            </a:xfrm>
          </p:grpSpPr>
          <p:pic>
            <p:nvPicPr>
              <p:cNvPr id="464" name="Object 1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36843" y="6722684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47" name="그룹 1041"/>
            <p:cNvGrpSpPr/>
            <p:nvPr/>
          </p:nvGrpSpPr>
          <p:grpSpPr>
            <a:xfrm>
              <a:off x="3881316" y="5681682"/>
              <a:ext cx="806290" cy="263383"/>
              <a:chOff x="6646367" y="8524481"/>
              <a:chExt cx="1345972" cy="439675"/>
            </a:xfrm>
          </p:grpSpPr>
          <p:pic>
            <p:nvPicPr>
              <p:cNvPr id="463" name="Object 13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46367" y="8524481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457" name="그룹 1043"/>
            <p:cNvGrpSpPr/>
            <p:nvPr/>
          </p:nvGrpSpPr>
          <p:grpSpPr>
            <a:xfrm>
              <a:off x="3711564" y="5081601"/>
              <a:ext cx="147694" cy="33154"/>
              <a:chOff x="6362993" y="7522743"/>
              <a:chExt cx="246551" cy="55346"/>
            </a:xfrm>
          </p:grpSpPr>
          <p:pic>
            <p:nvPicPr>
              <p:cNvPr id="462" name="Object 1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62993" y="7522743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459" name="그룹 1045"/>
            <p:cNvGrpSpPr/>
            <p:nvPr/>
          </p:nvGrpSpPr>
          <p:grpSpPr>
            <a:xfrm>
              <a:off x="3882624" y="4955615"/>
              <a:ext cx="806290" cy="263383"/>
              <a:chOff x="6648550" y="7312430"/>
              <a:chExt cx="1345972" cy="439675"/>
            </a:xfrm>
          </p:grpSpPr>
          <p:pic>
            <p:nvPicPr>
              <p:cNvPr id="461" name="Object 14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48550" y="7312430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454" name="그룹 1047"/>
            <p:cNvGrpSpPr/>
            <p:nvPr/>
          </p:nvGrpSpPr>
          <p:grpSpPr>
            <a:xfrm>
              <a:off x="3897291" y="5326822"/>
              <a:ext cx="806290" cy="263383"/>
              <a:chOff x="6673034" y="7932100"/>
              <a:chExt cx="1345972" cy="439675"/>
            </a:xfrm>
          </p:grpSpPr>
          <p:pic>
            <p:nvPicPr>
              <p:cNvPr id="456" name="Object 15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73034" y="7932100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51" name="그룹 1048"/>
            <p:cNvGrpSpPr/>
            <p:nvPr/>
          </p:nvGrpSpPr>
          <p:grpSpPr>
            <a:xfrm>
              <a:off x="4687607" y="4716824"/>
              <a:ext cx="147694" cy="33154"/>
              <a:chOff x="7992339" y="6913807"/>
              <a:chExt cx="246551" cy="55346"/>
            </a:xfrm>
          </p:grpSpPr>
          <p:pic>
            <p:nvPicPr>
              <p:cNvPr id="453" name="Object 16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92339" y="6913807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52" name="그룹 1049"/>
            <p:cNvGrpSpPr/>
            <p:nvPr/>
          </p:nvGrpSpPr>
          <p:grpSpPr>
            <a:xfrm>
              <a:off x="4847257" y="4602249"/>
              <a:ext cx="806290" cy="263383"/>
              <a:chOff x="8258849" y="6722541"/>
              <a:chExt cx="1345972" cy="439675"/>
            </a:xfrm>
          </p:grpSpPr>
          <p:pic>
            <p:nvPicPr>
              <p:cNvPr id="452" name="Object 16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8849" y="6722541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54" name="그룹 1050"/>
            <p:cNvGrpSpPr/>
            <p:nvPr/>
          </p:nvGrpSpPr>
          <p:grpSpPr>
            <a:xfrm>
              <a:off x="7138581" y="6165898"/>
              <a:ext cx="814262" cy="265987"/>
              <a:chOff x="12083847" y="9332802"/>
              <a:chExt cx="1359279" cy="444022"/>
            </a:xfrm>
          </p:grpSpPr>
          <p:pic>
            <p:nvPicPr>
              <p:cNvPr id="451" name="Object 16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83847" y="9332802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55" name="그룹 1051"/>
            <p:cNvGrpSpPr/>
            <p:nvPr/>
          </p:nvGrpSpPr>
          <p:grpSpPr>
            <a:xfrm>
              <a:off x="7133714" y="5242169"/>
              <a:ext cx="814262" cy="265987"/>
              <a:chOff x="12053757" y="8181613"/>
              <a:chExt cx="1359279" cy="444022"/>
            </a:xfrm>
          </p:grpSpPr>
          <p:pic>
            <p:nvPicPr>
              <p:cNvPr id="450" name="Object 17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53757" y="8181613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56" name="그룹 1052"/>
            <p:cNvGrpSpPr/>
            <p:nvPr/>
          </p:nvGrpSpPr>
          <p:grpSpPr>
            <a:xfrm>
              <a:off x="7133714" y="5844509"/>
              <a:ext cx="814262" cy="265987"/>
              <a:chOff x="12075722" y="8796295"/>
              <a:chExt cx="1359279" cy="444022"/>
            </a:xfrm>
          </p:grpSpPr>
          <p:pic>
            <p:nvPicPr>
              <p:cNvPr id="449" name="Object 17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75722" y="8796295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59" name="그룹 1053"/>
            <p:cNvGrpSpPr/>
            <p:nvPr/>
          </p:nvGrpSpPr>
          <p:grpSpPr>
            <a:xfrm>
              <a:off x="6974917" y="5361765"/>
              <a:ext cx="150060" cy="946435"/>
              <a:chOff x="11810637" y="8400216"/>
              <a:chExt cx="250501" cy="1170136"/>
            </a:xfrm>
          </p:grpSpPr>
          <p:pic>
            <p:nvPicPr>
              <p:cNvPr id="448" name="Object 17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810637" y="8400216"/>
                <a:ext cx="250501" cy="1170136"/>
              </a:xfrm>
              <a:prstGeom prst="rect">
                <a:avLst/>
              </a:prstGeom>
            </p:spPr>
          </p:pic>
        </p:grpSp>
        <p:grpSp>
          <p:nvGrpSpPr>
            <p:cNvPr id="360" name="그룹 1054"/>
            <p:cNvGrpSpPr/>
            <p:nvPr/>
          </p:nvGrpSpPr>
          <p:grpSpPr>
            <a:xfrm>
              <a:off x="6976620" y="5958563"/>
              <a:ext cx="147694" cy="33154"/>
              <a:chOff x="11813479" y="8986690"/>
              <a:chExt cx="246551" cy="55346"/>
            </a:xfrm>
          </p:grpSpPr>
          <p:pic>
            <p:nvPicPr>
              <p:cNvPr id="447" name="Object 18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13479" y="8986690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62" name="그룹 1055"/>
            <p:cNvGrpSpPr/>
            <p:nvPr/>
          </p:nvGrpSpPr>
          <p:grpSpPr>
            <a:xfrm>
              <a:off x="7966001" y="5234774"/>
              <a:ext cx="971645" cy="263383"/>
              <a:chOff x="13443126" y="8169268"/>
              <a:chExt cx="1622005" cy="439675"/>
            </a:xfrm>
          </p:grpSpPr>
          <p:grpSp>
            <p:nvGrpSpPr>
              <p:cNvPr id="442" name="그룹 1056"/>
              <p:cNvGrpSpPr/>
              <p:nvPr/>
            </p:nvGrpSpPr>
            <p:grpSpPr>
              <a:xfrm>
                <a:off x="13443126" y="8370058"/>
                <a:ext cx="246551" cy="55346"/>
                <a:chOff x="13443126" y="8370058"/>
                <a:chExt cx="246551" cy="55346"/>
              </a:xfrm>
            </p:grpSpPr>
            <p:pic>
              <p:nvPicPr>
                <p:cNvPr id="446" name="Object 18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443126" y="8370058"/>
                  <a:ext cx="246551" cy="55346"/>
                </a:xfrm>
                <a:prstGeom prst="rect">
                  <a:avLst/>
                </a:prstGeom>
              </p:spPr>
            </p:pic>
          </p:grpSp>
          <p:grpSp>
            <p:nvGrpSpPr>
              <p:cNvPr id="443" name="그룹 1057"/>
              <p:cNvGrpSpPr/>
              <p:nvPr/>
            </p:nvGrpSpPr>
            <p:grpSpPr>
              <a:xfrm>
                <a:off x="13719159" y="8169268"/>
                <a:ext cx="1345972" cy="439675"/>
                <a:chOff x="13719159" y="8169268"/>
                <a:chExt cx="1345972" cy="439675"/>
              </a:xfrm>
            </p:grpSpPr>
            <p:pic>
              <p:nvPicPr>
                <p:cNvPr id="445" name="Object 18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719159" y="8169268"/>
                  <a:ext cx="1345972" cy="4396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3" name="그룹 1058"/>
            <p:cNvGrpSpPr/>
            <p:nvPr/>
          </p:nvGrpSpPr>
          <p:grpSpPr>
            <a:xfrm>
              <a:off x="7964255" y="5846316"/>
              <a:ext cx="971646" cy="263383"/>
              <a:chOff x="13462173" y="8799311"/>
              <a:chExt cx="1622006" cy="439675"/>
            </a:xfrm>
          </p:grpSpPr>
          <p:grpSp>
            <p:nvGrpSpPr>
              <p:cNvPr id="437" name="그룹 1059"/>
              <p:cNvGrpSpPr/>
              <p:nvPr/>
            </p:nvGrpSpPr>
            <p:grpSpPr>
              <a:xfrm>
                <a:off x="13462173" y="9000101"/>
                <a:ext cx="246551" cy="55346"/>
                <a:chOff x="13462173" y="9000101"/>
                <a:chExt cx="246551" cy="55346"/>
              </a:xfrm>
            </p:grpSpPr>
            <p:pic>
              <p:nvPicPr>
                <p:cNvPr id="441" name="Object 19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462173" y="9000101"/>
                  <a:ext cx="246551" cy="55346"/>
                </a:xfrm>
                <a:prstGeom prst="rect">
                  <a:avLst/>
                </a:prstGeom>
              </p:spPr>
            </p:pic>
          </p:grpSp>
          <p:grpSp>
            <p:nvGrpSpPr>
              <p:cNvPr id="438" name="그룹 1060"/>
              <p:cNvGrpSpPr/>
              <p:nvPr/>
            </p:nvGrpSpPr>
            <p:grpSpPr>
              <a:xfrm>
                <a:off x="13738207" y="8799311"/>
                <a:ext cx="1345972" cy="439675"/>
                <a:chOff x="13738207" y="8799311"/>
                <a:chExt cx="1345972" cy="439675"/>
              </a:xfrm>
            </p:grpSpPr>
            <p:pic>
              <p:nvPicPr>
                <p:cNvPr id="440" name="Object 19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738207" y="8799311"/>
                  <a:ext cx="1345972" cy="4396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4" name="그룹 1061"/>
            <p:cNvGrpSpPr/>
            <p:nvPr/>
          </p:nvGrpSpPr>
          <p:grpSpPr>
            <a:xfrm>
              <a:off x="9182752" y="6235924"/>
              <a:ext cx="814262" cy="265987"/>
              <a:chOff x="15496263" y="9449700"/>
              <a:chExt cx="1359279" cy="444022"/>
            </a:xfrm>
          </p:grpSpPr>
          <p:pic>
            <p:nvPicPr>
              <p:cNvPr id="436" name="Object 20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96263" y="9449700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66" name="그룹 1062"/>
            <p:cNvGrpSpPr/>
            <p:nvPr/>
          </p:nvGrpSpPr>
          <p:grpSpPr>
            <a:xfrm>
              <a:off x="9013384" y="6020074"/>
              <a:ext cx="150060" cy="363397"/>
              <a:chOff x="15213530" y="9089373"/>
              <a:chExt cx="250501" cy="606633"/>
            </a:xfrm>
          </p:grpSpPr>
          <p:pic>
            <p:nvPicPr>
              <p:cNvPr id="435" name="Object 20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13530" y="9089373"/>
                <a:ext cx="250501" cy="606633"/>
              </a:xfrm>
              <a:prstGeom prst="rect">
                <a:avLst/>
              </a:prstGeom>
            </p:spPr>
          </p:pic>
        </p:grpSp>
        <p:grpSp>
          <p:nvGrpSpPr>
            <p:cNvPr id="367" name="그룹 1063"/>
            <p:cNvGrpSpPr/>
            <p:nvPr/>
          </p:nvGrpSpPr>
          <p:grpSpPr>
            <a:xfrm>
              <a:off x="9177885" y="5891715"/>
              <a:ext cx="814262" cy="265987"/>
              <a:chOff x="15488138" y="8875098"/>
              <a:chExt cx="1359279" cy="444022"/>
            </a:xfrm>
          </p:grpSpPr>
          <p:pic>
            <p:nvPicPr>
              <p:cNvPr id="434" name="Object 2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8138" y="8875098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69" name="그룹 1064"/>
            <p:cNvGrpSpPr/>
            <p:nvPr/>
          </p:nvGrpSpPr>
          <p:grpSpPr>
            <a:xfrm>
              <a:off x="7969958" y="6294274"/>
              <a:ext cx="1057640" cy="9509"/>
              <a:chOff x="13471697" y="9547105"/>
              <a:chExt cx="1765560" cy="15873"/>
            </a:xfrm>
          </p:grpSpPr>
          <p:pic>
            <p:nvPicPr>
              <p:cNvPr id="433" name="Object 21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71697" y="9547105"/>
                <a:ext cx="1765560" cy="15873"/>
              </a:xfrm>
              <a:prstGeom prst="rect">
                <a:avLst/>
              </a:prstGeom>
            </p:spPr>
          </p:pic>
        </p:grpSp>
        <p:grpSp>
          <p:nvGrpSpPr>
            <p:cNvPr id="370" name="그룹 1065"/>
            <p:cNvGrpSpPr/>
            <p:nvPr/>
          </p:nvGrpSpPr>
          <p:grpSpPr>
            <a:xfrm>
              <a:off x="5666296" y="4713663"/>
              <a:ext cx="147694" cy="33154"/>
              <a:chOff x="9626103" y="6908529"/>
              <a:chExt cx="246551" cy="55346"/>
            </a:xfrm>
          </p:grpSpPr>
          <p:pic>
            <p:nvPicPr>
              <p:cNvPr id="432" name="Object 21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26103" y="6908529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71" name="그룹 1066"/>
            <p:cNvGrpSpPr/>
            <p:nvPr/>
          </p:nvGrpSpPr>
          <p:grpSpPr>
            <a:xfrm>
              <a:off x="5831651" y="4599086"/>
              <a:ext cx="806290" cy="263383"/>
              <a:chOff x="9902137" y="6717262"/>
              <a:chExt cx="1345972" cy="439675"/>
            </a:xfrm>
          </p:grpSpPr>
          <p:pic>
            <p:nvPicPr>
              <p:cNvPr id="431" name="Object 2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02137" y="6717262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73" name="그룹 1067"/>
            <p:cNvGrpSpPr/>
            <p:nvPr/>
          </p:nvGrpSpPr>
          <p:grpSpPr>
            <a:xfrm>
              <a:off x="4692171" y="5069402"/>
              <a:ext cx="147694" cy="33154"/>
              <a:chOff x="7999958" y="7502378"/>
              <a:chExt cx="246551" cy="55346"/>
            </a:xfrm>
          </p:grpSpPr>
          <p:pic>
            <p:nvPicPr>
              <p:cNvPr id="430" name="Object 2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99958" y="7502378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74" name="그룹 1068"/>
            <p:cNvGrpSpPr/>
            <p:nvPr/>
          </p:nvGrpSpPr>
          <p:grpSpPr>
            <a:xfrm>
              <a:off x="4846115" y="4954826"/>
              <a:ext cx="806290" cy="263383"/>
              <a:chOff x="8256944" y="7311112"/>
              <a:chExt cx="1345972" cy="439675"/>
            </a:xfrm>
          </p:grpSpPr>
          <p:pic>
            <p:nvPicPr>
              <p:cNvPr id="429" name="Object 2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6944" y="7311112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76" name="그룹 1069"/>
            <p:cNvGrpSpPr/>
            <p:nvPr/>
          </p:nvGrpSpPr>
          <p:grpSpPr>
            <a:xfrm>
              <a:off x="5659450" y="5071945"/>
              <a:ext cx="147694" cy="33154"/>
              <a:chOff x="9614675" y="7506624"/>
              <a:chExt cx="246551" cy="55346"/>
            </a:xfrm>
          </p:grpSpPr>
          <p:pic>
            <p:nvPicPr>
              <p:cNvPr id="428" name="Object 2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14675" y="7506624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77" name="그룹 1070"/>
            <p:cNvGrpSpPr/>
            <p:nvPr/>
          </p:nvGrpSpPr>
          <p:grpSpPr>
            <a:xfrm>
              <a:off x="5819099" y="4957369"/>
              <a:ext cx="806290" cy="263383"/>
              <a:chOff x="9881184" y="7315358"/>
              <a:chExt cx="1345972" cy="439675"/>
            </a:xfrm>
          </p:grpSpPr>
          <p:pic>
            <p:nvPicPr>
              <p:cNvPr id="427" name="Object 2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81184" y="7315358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379" name="그룹 1071"/>
            <p:cNvGrpSpPr/>
            <p:nvPr/>
          </p:nvGrpSpPr>
          <p:grpSpPr>
            <a:xfrm>
              <a:off x="4697115" y="6179225"/>
              <a:ext cx="2279505" cy="11941"/>
              <a:chOff x="8008212" y="9355049"/>
              <a:chExt cx="3805267" cy="19934"/>
            </a:xfrm>
          </p:grpSpPr>
          <p:pic>
            <p:nvPicPr>
              <p:cNvPr id="426" name="Object 2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08212" y="9355049"/>
                <a:ext cx="3805267" cy="19934"/>
              </a:xfrm>
              <a:prstGeom prst="rect">
                <a:avLst/>
              </a:prstGeom>
            </p:spPr>
          </p:pic>
        </p:grpSp>
        <p:grpSp>
          <p:nvGrpSpPr>
            <p:cNvPr id="410" name="그룹 1075"/>
            <p:cNvGrpSpPr/>
            <p:nvPr/>
          </p:nvGrpSpPr>
          <p:grpSpPr>
            <a:xfrm>
              <a:off x="3523494" y="1800224"/>
              <a:ext cx="1162334" cy="610195"/>
              <a:chOff x="6049040" y="2045013"/>
              <a:chExt cx="1940330" cy="1018623"/>
            </a:xfrm>
          </p:grpSpPr>
          <p:grpSp>
            <p:nvGrpSpPr>
              <p:cNvPr id="413" name="그룹 1076"/>
              <p:cNvGrpSpPr/>
              <p:nvPr/>
            </p:nvGrpSpPr>
            <p:grpSpPr>
              <a:xfrm>
                <a:off x="6630091" y="2619614"/>
                <a:ext cx="1359279" cy="444022"/>
                <a:chOff x="6630091" y="2619614"/>
                <a:chExt cx="1359279" cy="444022"/>
              </a:xfrm>
            </p:grpSpPr>
            <p:pic>
              <p:nvPicPr>
                <p:cNvPr id="422" name="Object 24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630091" y="2619614"/>
                  <a:ext cx="1359279" cy="444022"/>
                </a:xfrm>
                <a:prstGeom prst="rect">
                  <a:avLst/>
                </a:prstGeom>
              </p:spPr>
            </p:pic>
          </p:grpSp>
          <p:grpSp>
            <p:nvGrpSpPr>
              <p:cNvPr id="415" name="그룹 1077"/>
              <p:cNvGrpSpPr/>
              <p:nvPr/>
            </p:nvGrpSpPr>
            <p:grpSpPr>
              <a:xfrm>
                <a:off x="6347358" y="2259288"/>
                <a:ext cx="250501" cy="606633"/>
                <a:chOff x="6347358" y="2259288"/>
                <a:chExt cx="250501" cy="606633"/>
              </a:xfrm>
            </p:grpSpPr>
            <p:pic>
              <p:nvPicPr>
                <p:cNvPr id="421" name="Object 25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347358" y="2259288"/>
                  <a:ext cx="250501" cy="606633"/>
                </a:xfrm>
                <a:prstGeom prst="rect">
                  <a:avLst/>
                </a:prstGeom>
              </p:spPr>
            </p:pic>
          </p:grpSp>
          <p:grpSp>
            <p:nvGrpSpPr>
              <p:cNvPr id="416" name="그룹 1078"/>
              <p:cNvGrpSpPr/>
              <p:nvPr/>
            </p:nvGrpSpPr>
            <p:grpSpPr>
              <a:xfrm>
                <a:off x="6621966" y="2045013"/>
                <a:ext cx="1359279" cy="444022"/>
                <a:chOff x="6621966" y="2045013"/>
                <a:chExt cx="1359279" cy="444022"/>
              </a:xfrm>
            </p:grpSpPr>
            <p:pic>
              <p:nvPicPr>
                <p:cNvPr id="420" name="Object 25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621966" y="2045013"/>
                  <a:ext cx="1359279" cy="444022"/>
                </a:xfrm>
                <a:prstGeom prst="rect">
                  <a:avLst/>
                </a:prstGeom>
              </p:spPr>
            </p:pic>
          </p:grpSp>
          <p:grpSp>
            <p:nvGrpSpPr>
              <p:cNvPr id="418" name="그룹 1079"/>
              <p:cNvGrpSpPr/>
              <p:nvPr/>
            </p:nvGrpSpPr>
            <p:grpSpPr>
              <a:xfrm>
                <a:off x="6049040" y="2616194"/>
                <a:ext cx="296159" cy="55346"/>
                <a:chOff x="6049040" y="2616194"/>
                <a:chExt cx="296159" cy="55346"/>
              </a:xfrm>
            </p:grpSpPr>
            <p:pic>
              <p:nvPicPr>
                <p:cNvPr id="419" name="Object 260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049040" y="2616194"/>
                  <a:ext cx="296159" cy="553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1" name="그룹 1081"/>
            <p:cNvGrpSpPr/>
            <p:nvPr/>
          </p:nvGrpSpPr>
          <p:grpSpPr>
            <a:xfrm>
              <a:off x="4524246" y="3225598"/>
              <a:ext cx="147694" cy="33154"/>
              <a:chOff x="8001863" y="3347257"/>
              <a:chExt cx="246551" cy="55346"/>
            </a:xfrm>
          </p:grpSpPr>
          <p:pic>
            <p:nvPicPr>
              <p:cNvPr id="408" name="Object 26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01863" y="3347257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403" name="그룹 1085"/>
            <p:cNvGrpSpPr/>
            <p:nvPr/>
          </p:nvGrpSpPr>
          <p:grpSpPr>
            <a:xfrm>
              <a:off x="6015827" y="5269123"/>
              <a:ext cx="814262" cy="265987"/>
              <a:chOff x="10209590" y="7835781"/>
              <a:chExt cx="1359279" cy="444022"/>
            </a:xfrm>
          </p:grpSpPr>
          <p:pic>
            <p:nvPicPr>
              <p:cNvPr id="405" name="Object 2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209590" y="7835781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85" name="그룹 1086"/>
            <p:cNvGrpSpPr/>
            <p:nvPr/>
          </p:nvGrpSpPr>
          <p:grpSpPr>
            <a:xfrm>
              <a:off x="5041064" y="5611139"/>
              <a:ext cx="814262" cy="265987"/>
              <a:chOff x="8582380" y="8406722"/>
              <a:chExt cx="1359279" cy="444022"/>
            </a:xfrm>
          </p:grpSpPr>
          <p:pic>
            <p:nvPicPr>
              <p:cNvPr id="402" name="Object 28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82380" y="8406722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87" name="그룹 1087"/>
            <p:cNvGrpSpPr/>
            <p:nvPr/>
          </p:nvGrpSpPr>
          <p:grpSpPr>
            <a:xfrm>
              <a:off x="4871696" y="5395290"/>
              <a:ext cx="150060" cy="363397"/>
              <a:chOff x="8299647" y="8046396"/>
              <a:chExt cx="250501" cy="606633"/>
            </a:xfrm>
          </p:grpSpPr>
          <p:pic>
            <p:nvPicPr>
              <p:cNvPr id="401" name="Object 28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299647" y="8046396"/>
                <a:ext cx="250501" cy="606633"/>
              </a:xfrm>
              <a:prstGeom prst="rect">
                <a:avLst/>
              </a:prstGeom>
            </p:spPr>
          </p:pic>
        </p:grpSp>
        <p:grpSp>
          <p:nvGrpSpPr>
            <p:cNvPr id="388" name="그룹 1088"/>
            <p:cNvGrpSpPr/>
            <p:nvPr/>
          </p:nvGrpSpPr>
          <p:grpSpPr>
            <a:xfrm>
              <a:off x="5036197" y="5266930"/>
              <a:ext cx="814262" cy="265987"/>
              <a:chOff x="8574255" y="7832120"/>
              <a:chExt cx="1359279" cy="444022"/>
            </a:xfrm>
          </p:grpSpPr>
          <p:pic>
            <p:nvPicPr>
              <p:cNvPr id="400" name="Object 29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4255" y="7832120"/>
                <a:ext cx="1359279" cy="444022"/>
              </a:xfrm>
              <a:prstGeom prst="rect">
                <a:avLst/>
              </a:prstGeom>
            </p:spPr>
          </p:pic>
        </p:grpSp>
        <p:grpSp>
          <p:nvGrpSpPr>
            <p:cNvPr id="390" name="그룹 1089"/>
            <p:cNvGrpSpPr/>
            <p:nvPr/>
          </p:nvGrpSpPr>
          <p:grpSpPr>
            <a:xfrm>
              <a:off x="4704402" y="5443642"/>
              <a:ext cx="177411" cy="33154"/>
              <a:chOff x="8020376" y="8127112"/>
              <a:chExt cx="296159" cy="55346"/>
            </a:xfrm>
          </p:grpSpPr>
          <p:pic>
            <p:nvPicPr>
              <p:cNvPr id="399" name="Object 29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20376" y="8127112"/>
                <a:ext cx="296159" cy="55346"/>
              </a:xfrm>
              <a:prstGeom prst="rect">
                <a:avLst/>
              </a:prstGeom>
            </p:spPr>
          </p:pic>
        </p:grpSp>
        <p:grpSp>
          <p:nvGrpSpPr>
            <p:cNvPr id="391" name="그룹 1090"/>
            <p:cNvGrpSpPr/>
            <p:nvPr/>
          </p:nvGrpSpPr>
          <p:grpSpPr>
            <a:xfrm>
              <a:off x="5856723" y="5383224"/>
              <a:ext cx="147694" cy="33154"/>
              <a:chOff x="9943991" y="8026254"/>
              <a:chExt cx="246551" cy="55346"/>
            </a:xfrm>
          </p:grpSpPr>
          <p:pic>
            <p:nvPicPr>
              <p:cNvPr id="398" name="Object 29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943991" y="8026254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392" name="그룹 1091"/>
            <p:cNvGrpSpPr/>
            <p:nvPr/>
          </p:nvGrpSpPr>
          <p:grpSpPr>
            <a:xfrm>
              <a:off x="5514436" y="3232237"/>
              <a:ext cx="147694" cy="33154"/>
              <a:chOff x="9654827" y="3358339"/>
              <a:chExt cx="246551" cy="55346"/>
            </a:xfrm>
          </p:grpSpPr>
          <p:pic>
            <p:nvPicPr>
              <p:cNvPr id="397" name="Object 30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654827" y="3358339"/>
                <a:ext cx="246551" cy="55346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680673" y="3438580"/>
              <a:ext cx="5023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07" name="TextBox 506"/>
            <p:cNvSpPr txBox="1"/>
            <p:nvPr/>
          </p:nvSpPr>
          <p:spPr>
            <a:xfrm>
              <a:off x="2855508" y="2067980"/>
              <a:ext cx="5023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게시판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3870226" y="1829763"/>
              <a:ext cx="8374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공지 게시판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3856880" y="2168989"/>
              <a:ext cx="83745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자주 묻는 질문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2859956" y="3151922"/>
              <a:ext cx="5023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2877072" y="3984428"/>
              <a:ext cx="50238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2582871" y="5576988"/>
              <a:ext cx="10645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관리자 페이지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4" name="TextBox 513"/>
            <p:cNvSpPr txBox="1"/>
            <p:nvPr/>
          </p:nvSpPr>
          <p:spPr>
            <a:xfrm>
              <a:off x="3676238" y="3149432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전체 상품 게시판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8" name="TextBox 517"/>
            <p:cNvSpPr txBox="1"/>
            <p:nvPr/>
          </p:nvSpPr>
          <p:spPr>
            <a:xfrm>
              <a:off x="2779340" y="2375491"/>
              <a:ext cx="6715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매장 지도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519" name="TextBox 518"/>
            <p:cNvSpPr txBox="1"/>
            <p:nvPr/>
          </p:nvSpPr>
          <p:spPr>
            <a:xfrm>
              <a:off x="2762568" y="2713905"/>
              <a:ext cx="6715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영양 정보</a:t>
              </a:r>
              <a:endParaRPr lang="ko-KR" altLang="en-US" sz="7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521" name="그룹 1010"/>
            <p:cNvGrpSpPr/>
            <p:nvPr/>
          </p:nvGrpSpPr>
          <p:grpSpPr>
            <a:xfrm>
              <a:off x="2547573" y="2798937"/>
              <a:ext cx="146248" cy="32830"/>
              <a:chOff x="4420640" y="3792069"/>
              <a:chExt cx="244137" cy="54804"/>
            </a:xfrm>
          </p:grpSpPr>
          <p:pic>
            <p:nvPicPr>
              <p:cNvPr id="522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20640" y="3792069"/>
                <a:ext cx="244137" cy="54804"/>
              </a:xfrm>
              <a:prstGeom prst="rect">
                <a:avLst/>
              </a:prstGeom>
            </p:spPr>
          </p:pic>
        </p:grpSp>
        <p:grpSp>
          <p:nvGrpSpPr>
            <p:cNvPr id="523" name="그룹 1008"/>
            <p:cNvGrpSpPr/>
            <p:nvPr/>
          </p:nvGrpSpPr>
          <p:grpSpPr>
            <a:xfrm>
              <a:off x="2701992" y="2351522"/>
              <a:ext cx="806290" cy="263383"/>
              <a:chOff x="4694359" y="2426246"/>
              <a:chExt cx="1345972" cy="439675"/>
            </a:xfrm>
          </p:grpSpPr>
          <p:pic>
            <p:nvPicPr>
              <p:cNvPr id="524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4359" y="2426246"/>
                <a:ext cx="1345972" cy="439675"/>
              </a:xfrm>
              <a:prstGeom prst="rect">
                <a:avLst/>
              </a:prstGeom>
            </p:spPr>
          </p:pic>
        </p:grpSp>
        <p:grpSp>
          <p:nvGrpSpPr>
            <p:cNvPr id="525" name="그룹 1008"/>
            <p:cNvGrpSpPr/>
            <p:nvPr/>
          </p:nvGrpSpPr>
          <p:grpSpPr>
            <a:xfrm>
              <a:off x="2701992" y="2683660"/>
              <a:ext cx="806290" cy="263383"/>
              <a:chOff x="4694359" y="2426246"/>
              <a:chExt cx="1345972" cy="439675"/>
            </a:xfrm>
          </p:grpSpPr>
          <p:pic>
            <p:nvPicPr>
              <p:cNvPr id="5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94359" y="2426246"/>
                <a:ext cx="1345972" cy="439675"/>
              </a:xfrm>
              <a:prstGeom prst="rect">
                <a:avLst/>
              </a:prstGeom>
            </p:spPr>
          </p:pic>
        </p:grpSp>
        <p:sp>
          <p:nvSpPr>
            <p:cNvPr id="193" name="TextBox 192"/>
            <p:cNvSpPr txBox="1"/>
            <p:nvPr/>
          </p:nvSpPr>
          <p:spPr>
            <a:xfrm>
              <a:off x="4659952" y="3154487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리스트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682998" y="3160645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상세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834481" y="3617311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3834481" y="3999463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로그아웃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856880" y="4307442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마이 페이지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842373" y="4641841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 관리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4835921" y="4639055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 리스트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828902" y="4991212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리스트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806349" y="4949054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</a:t>
              </a:r>
              <a:endParaRPr lang="en-US" altLang="ko-KR" sz="6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정지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수정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817220" y="4591740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회원</a:t>
              </a:r>
              <a:endParaRPr lang="en-US" altLang="ko-KR" sz="6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정지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수정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014384" y="5263616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배송 상태</a:t>
              </a:r>
              <a:endParaRPr lang="en-US" altLang="ko-KR" sz="6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수정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872708" y="5361765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주문 관리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033166" y="5301753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주문 리스트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3856979" y="4999344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상품 관리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3863256" y="6086767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게시판 관리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033166" y="5659806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매출 리스트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3841821" y="5724186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메인 페이지 관리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114738" y="5283750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공지 사항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104543" y="5583824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후기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8132407" y="5226578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공지사항</a:t>
              </a:r>
              <a:endParaRPr lang="en-US" altLang="ko-KR" sz="6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등록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수정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117965" y="5887903"/>
              <a:ext cx="83745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자주 묻는 질문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9209279" y="5888899"/>
              <a:ext cx="7662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QNA</a:t>
              </a:r>
              <a:endParaRPr lang="en-US" altLang="ko-KR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배송 상태 수정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108957" y="6213244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QNA</a:t>
              </a:r>
              <a:endParaRPr lang="en-US" altLang="ko-KR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8131533" y="5836640"/>
              <a:ext cx="83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자주 묻는 질문</a:t>
              </a:r>
              <a:endParaRPr lang="en-US" altLang="ko-KR" sz="600" dirty="0" smtClean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등록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수정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9225878" y="6224912"/>
              <a:ext cx="7662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QNA</a:t>
              </a:r>
              <a:endParaRPr lang="en-US" altLang="ko-KR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 algn="ctr"/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댓글 쓰기</a:t>
              </a:r>
              <a:r>
                <a:rPr lang="en-US" altLang="ko-KR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/ </a:t>
              </a:r>
              <a:r>
                <a:rPr lang="ko-KR" altLang="en-US" sz="600" dirty="0" smtClean="0"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삭제 </a:t>
              </a:r>
              <a:endParaRPr lang="ko-KR" altLang="en-US" sz="600" dirty="0"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  <p:grpSp>
          <p:nvGrpSpPr>
            <p:cNvPr id="212" name="그룹 1054"/>
            <p:cNvGrpSpPr/>
            <p:nvPr/>
          </p:nvGrpSpPr>
          <p:grpSpPr>
            <a:xfrm>
              <a:off x="6970271" y="5667241"/>
              <a:ext cx="147694" cy="33154"/>
              <a:chOff x="11813479" y="8986690"/>
              <a:chExt cx="246551" cy="55346"/>
            </a:xfrm>
          </p:grpSpPr>
          <p:pic>
            <p:nvPicPr>
              <p:cNvPr id="213" name="Object 18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813479" y="8986690"/>
                <a:ext cx="246551" cy="55346"/>
              </a:xfrm>
              <a:prstGeom prst="rect">
                <a:avLst/>
              </a:prstGeom>
            </p:spPr>
          </p:pic>
        </p:grpSp>
        <p:grpSp>
          <p:nvGrpSpPr>
            <p:cNvPr id="214" name="그룹 1051"/>
            <p:cNvGrpSpPr/>
            <p:nvPr/>
          </p:nvGrpSpPr>
          <p:grpSpPr>
            <a:xfrm>
              <a:off x="7129563" y="5548688"/>
              <a:ext cx="814262" cy="265987"/>
              <a:chOff x="12053757" y="8181613"/>
              <a:chExt cx="1359279" cy="444022"/>
            </a:xfrm>
          </p:grpSpPr>
          <p:pic>
            <p:nvPicPr>
              <p:cNvPr id="215" name="Object 17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53757" y="8181613"/>
                <a:ext cx="1359279" cy="4440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843808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DF46A3A-07D7-CB8B-26D8-13CA1A5AC256}"/>
              </a:ext>
            </a:extLst>
          </p:cNvPr>
          <p:cNvGrpSpPr/>
          <p:nvPr/>
        </p:nvGrpSpPr>
        <p:grpSpPr>
          <a:xfrm>
            <a:off x="0" y="2406440"/>
            <a:ext cx="10696575" cy="6480385"/>
            <a:chOff x="467108" y="1833057"/>
            <a:chExt cx="9643303" cy="667615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FC30033-3025-CE3D-2AA9-D679F885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/>
            <a:stretch/>
          </p:blipFill>
          <p:spPr>
            <a:xfrm>
              <a:off x="467108" y="1833057"/>
              <a:ext cx="9643303" cy="6676154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463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300" dirty="0">
                <a:solidFill>
                  <a:srgbClr val="006F3E"/>
                </a:solidFill>
                <a:latin typeface="Cafe24 Ohsquare" pitchFamily="2" charset="-127"/>
                <a:ea typeface="Cafe24 Ohsquare" pitchFamily="2" charset="-127"/>
                <a:cs typeface="Cafe24 Ssurround air" pitchFamily="2" charset="-127"/>
              </a:rPr>
              <a:t>4</a:t>
            </a:r>
            <a:r>
              <a:rPr lang="en-US" altLang="ko-KR" sz="4000" spc="300" dirty="0" smtClean="0">
                <a:solidFill>
                  <a:srgbClr val="006F3E"/>
                </a:solidFill>
                <a:latin typeface="Cafe24 Ohsquare" pitchFamily="2" charset="-127"/>
                <a:ea typeface="Cafe24 Ohsquare" pitchFamily="2" charset="-127"/>
                <a:cs typeface="Cafe24 Ssurround air" pitchFamily="2" charset="-127"/>
              </a:rPr>
              <a:t>. </a:t>
            </a:r>
            <a:r>
              <a:rPr lang="ko-KR" altLang="en-US" sz="4000" spc="300" dirty="0" smtClean="0">
                <a:solidFill>
                  <a:srgbClr val="006F3E"/>
                </a:solidFill>
                <a:latin typeface="Cafe24 Ohsquare" pitchFamily="2" charset="-127"/>
                <a:ea typeface="Cafe24 Ohsquare" pitchFamily="2" charset="-127"/>
                <a:cs typeface="Cafe24 Ssurround air" pitchFamily="2" charset="-127"/>
              </a:rPr>
              <a:t>세부 기능 시연</a:t>
            </a:r>
            <a:endParaRPr lang="ko-KR" altLang="en-US" sz="4000" spc="300" dirty="0">
              <a:solidFill>
                <a:srgbClr val="006F3E"/>
              </a:solidFill>
              <a:latin typeface="Cafe24 Ohsquare" pitchFamily="2" charset="-127"/>
              <a:ea typeface="Cafe24 Ohsquare" pitchFamily="2" charset="-127"/>
              <a:cs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2A4A-2082-667D-2924-1122EFFF5ADC}"/>
              </a:ext>
            </a:extLst>
          </p:cNvPr>
          <p:cNvSpPr txBox="1"/>
          <p:nvPr/>
        </p:nvSpPr>
        <p:spPr>
          <a:xfrm>
            <a:off x="7006261" y="4794897"/>
            <a:ext cx="3210205" cy="8282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800" spc="300" dirty="0">
                <a:solidFill>
                  <a:schemeClr val="bg1">
                    <a:lumMod val="9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 </a:t>
            </a:r>
            <a:r>
              <a:rPr lang="ko-KR" altLang="en-US" sz="2800" spc="300" dirty="0">
                <a:solidFill>
                  <a:schemeClr val="bg1">
                    <a:lumMod val="9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스토리 보드</a:t>
            </a:r>
            <a:endParaRPr lang="en-US" altLang="ko-KR" sz="2800" spc="300" dirty="0">
              <a:solidFill>
                <a:schemeClr val="bg1">
                  <a:lumMod val="95000"/>
                </a:schemeClr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058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1A43080-5A4D-1E6B-5A35-1FCA885B9BA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960B507E-CB77-9684-EA76-77420D82AE2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E0EEDF06-1BE3-4096-FBBA-9A6EA18970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518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01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푸르</a:t>
              </a:r>
              <a:r>
                <a:rPr lang="en-US" altLang="ko-KR" sz="3600" b="1" dirty="0" smtClean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뎁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사이트 흐름도</a:t>
              </a:r>
            </a:p>
          </p:txBody>
        </p:sp>
      </p:grpSp>
      <p:grpSp>
        <p:nvGrpSpPr>
          <p:cNvPr id="26" name="그룹 1016">
            <a:extLst>
              <a:ext uri="{FF2B5EF4-FFF2-40B4-BE49-F238E27FC236}">
                <a16:creationId xmlns:a16="http://schemas.microsoft.com/office/drawing/2014/main" id="{073B59E1-8AEE-F3F8-8EDA-D95138157ED2}"/>
              </a:ext>
            </a:extLst>
          </p:cNvPr>
          <p:cNvGrpSpPr/>
          <p:nvPr/>
        </p:nvGrpSpPr>
        <p:grpSpPr>
          <a:xfrm>
            <a:off x="8361661" y="1923393"/>
            <a:ext cx="444016" cy="579900"/>
            <a:chOff x="8361661" y="1456523"/>
            <a:chExt cx="444016" cy="579900"/>
          </a:xfrm>
        </p:grpSpPr>
        <p:pic>
          <p:nvPicPr>
            <p:cNvPr id="27" name="Object 50">
              <a:extLst>
                <a:ext uri="{FF2B5EF4-FFF2-40B4-BE49-F238E27FC236}">
                  <a16:creationId xmlns:a16="http://schemas.microsoft.com/office/drawing/2014/main" id="{08146C39-EDF2-2CF5-DAD0-1D53C17B0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1661" y="1456523"/>
              <a:ext cx="444016" cy="57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440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DF46A3A-07D7-CB8B-26D8-13CA1A5AC256}"/>
              </a:ext>
            </a:extLst>
          </p:cNvPr>
          <p:cNvGrpSpPr/>
          <p:nvPr/>
        </p:nvGrpSpPr>
        <p:grpSpPr>
          <a:xfrm>
            <a:off x="0" y="2406440"/>
            <a:ext cx="10696575" cy="6480385"/>
            <a:chOff x="467108" y="1833057"/>
            <a:chExt cx="9643303" cy="667615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FC30033-3025-CE3D-2AA9-D679F885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/>
            <a:stretch/>
          </p:blipFill>
          <p:spPr>
            <a:xfrm>
              <a:off x="467108" y="1833057"/>
              <a:ext cx="9643303" cy="6676154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4638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300" dirty="0">
                <a:solidFill>
                  <a:srgbClr val="006F3E"/>
                </a:solidFill>
                <a:latin typeface="Cafe24 Ohsquare" pitchFamily="2" charset="-127"/>
                <a:ea typeface="Cafe24 Ohsquare" pitchFamily="2" charset="-127"/>
                <a:cs typeface="Cafe24 Ssurround air" pitchFamily="2" charset="-127"/>
              </a:rPr>
              <a:t>QNA</a:t>
            </a:r>
            <a:endParaRPr lang="ko-KR" altLang="en-US" sz="4000" spc="300" dirty="0">
              <a:solidFill>
                <a:srgbClr val="006F3E"/>
              </a:solidFill>
              <a:latin typeface="Cafe24 Ohsquare" pitchFamily="2" charset="-127"/>
              <a:ea typeface="Cafe24 Ohsquare" pitchFamily="2" charset="-127"/>
              <a:cs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2A4A-2082-667D-2924-1122EFFF5ADC}"/>
              </a:ext>
            </a:extLst>
          </p:cNvPr>
          <p:cNvSpPr txBox="1"/>
          <p:nvPr/>
        </p:nvSpPr>
        <p:spPr>
          <a:xfrm>
            <a:off x="7006261" y="4543425"/>
            <a:ext cx="3210205" cy="11436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4000" b="1" spc="300" dirty="0">
                <a:solidFill>
                  <a:schemeClr val="bg1">
                    <a:lumMod val="95000"/>
                  </a:schemeClr>
                </a:solidFill>
                <a:latin typeface="YiSunShin Dotum M" panose="02020603020101020101" pitchFamily="18" charset="-127"/>
                <a:ea typeface="YiSunShin Dotum M" panose="02020603020101020101" pitchFamily="18" charset="-127"/>
              </a:rPr>
              <a:t>질문</a:t>
            </a:r>
            <a:endParaRPr lang="en-US" altLang="ko-KR" sz="4000" b="1" spc="300" dirty="0">
              <a:solidFill>
                <a:schemeClr val="bg1">
                  <a:lumMod val="95000"/>
                </a:schemeClr>
              </a:solidFill>
              <a:latin typeface="YiSunShin Dotum M" panose="02020603020101020101" pitchFamily="18" charset="-127"/>
              <a:ea typeface="YiSunShin Dotum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897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09D9FCA-4CBE-D76C-C6AF-292D160C9CB7}"/>
              </a:ext>
            </a:extLst>
          </p:cNvPr>
          <p:cNvGrpSpPr/>
          <p:nvPr/>
        </p:nvGrpSpPr>
        <p:grpSpPr>
          <a:xfrm>
            <a:off x="2452687" y="2666872"/>
            <a:ext cx="5791200" cy="2229107"/>
            <a:chOff x="2452686" y="2714625"/>
            <a:chExt cx="5791200" cy="22291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86BABD1-BF07-08CE-65EA-CA4C29DBBA44}"/>
                </a:ext>
              </a:extLst>
            </p:cNvPr>
            <p:cNvGrpSpPr/>
            <p:nvPr/>
          </p:nvGrpSpPr>
          <p:grpSpPr>
            <a:xfrm>
              <a:off x="4579698" y="2714625"/>
              <a:ext cx="1537177" cy="1192614"/>
              <a:chOff x="4115910" y="2790826"/>
              <a:chExt cx="2464754" cy="191227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15DC8F9-71B7-F51E-B91F-A74A7DFE99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6429" r="93714">
                            <a14:foregroundMark x1="6429" y1="45000" x2="6429" y2="45000"/>
                            <a14:foregroundMark x1="6429" y1="45000" x2="7429" y2="48286"/>
                            <a14:foregroundMark x1="43571" y1="35714" x2="43571" y2="35714"/>
                            <a14:foregroundMark x1="46857" y1="31571" x2="46857" y2="31571"/>
                            <a14:foregroundMark x1="64000" y1="28286" x2="64000" y2="28286"/>
                            <a14:foregroundMark x1="52429" y1="43571" x2="52429" y2="43571"/>
                            <a14:foregroundMark x1="67714" y1="46000" x2="67714" y2="46000"/>
                            <a14:foregroundMark x1="69143" y1="63571" x2="69143" y2="63571"/>
                            <a14:foregroundMark x1="62143" y1="68143" x2="62143" y2="68143"/>
                            <a14:foregroundMark x1="93714" y1="46429" x2="93714" y2="46429"/>
                            <a14:foregroundMark x1="67383" y1="64648" x2="67383" y2="64648"/>
                            <a14:backgroundMark x1="55714" y1="42571" x2="55714" y2="42571"/>
                            <a14:backgroundMark x1="55429" y1="45429" x2="55429" y2="45429"/>
                            <a14:backgroundMark x1="53714" y1="47286" x2="53714" y2="47286"/>
                            <a14:backgroundMark x1="50429" y1="47571" x2="50429" y2="47571"/>
                            <a14:backgroundMark x1="43571" y1="39143" x2="43571" y2="39143"/>
                            <a14:backgroundMark x1="49857" y1="31429" x2="49857" y2="31429"/>
                            <a14:backgroundMark x1="59000" y1="35000" x2="59000" y2="35000"/>
                            <a14:backgroundMark x1="58571" y1="45143" x2="58571" y2="45143"/>
                            <a14:backgroundMark x1="70286" y1="53286" x2="70286" y2="53286"/>
                            <a14:backgroundMark x1="69286" y1="63857" x2="69286" y2="63857"/>
                            <a14:backgroundMark x1="69286" y1="63571" x2="69286" y2="6357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50" b="21076"/>
              <a:stretch/>
            </p:blipFill>
            <p:spPr>
              <a:xfrm>
                <a:off x="4286249" y="2790826"/>
                <a:ext cx="2124075" cy="137160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EF4EC3-035C-53E7-7608-6ACF6E666246}"/>
                  </a:ext>
                </a:extLst>
              </p:cNvPr>
              <p:cNvSpPr txBox="1"/>
              <p:nvPr/>
            </p:nvSpPr>
            <p:spPr>
              <a:xfrm>
                <a:off x="4115910" y="4086225"/>
                <a:ext cx="2464754" cy="61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900" dirty="0">
                    <a:solidFill>
                      <a:schemeClr val="bg1"/>
                    </a:solidFill>
                    <a:latin typeface="Bauhaus 93" panose="04030905020B02020C02" pitchFamily="82" charset="0"/>
                    <a:cs typeface="Aharoni" panose="02010803020104030203" pitchFamily="2" charset="-79"/>
                  </a:rPr>
                  <a:t>PULU:DEV</a:t>
                </a:r>
                <a:endParaRPr lang="ko-KR" altLang="en-US" sz="1900" dirty="0">
                  <a:solidFill>
                    <a:schemeClr val="bg1"/>
                  </a:solidFill>
                  <a:latin typeface="Bauhaus 93" panose="04030905020B02020C02" pitchFamily="82" charset="0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981208-835E-114A-02FF-384DFDB050D7}"/>
                </a:ext>
              </a:extLst>
            </p:cNvPr>
            <p:cNvSpPr txBox="1"/>
            <p:nvPr/>
          </p:nvSpPr>
          <p:spPr>
            <a:xfrm>
              <a:off x="2452686" y="4174291"/>
              <a:ext cx="5791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spc="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483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DF46A3A-07D7-CB8B-26D8-13CA1A5AC256}"/>
              </a:ext>
            </a:extLst>
          </p:cNvPr>
          <p:cNvGrpSpPr/>
          <p:nvPr/>
        </p:nvGrpSpPr>
        <p:grpSpPr>
          <a:xfrm>
            <a:off x="0" y="2406440"/>
            <a:ext cx="10696575" cy="5156410"/>
            <a:chOff x="467108" y="1833058"/>
            <a:chExt cx="9643303" cy="5312182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FC30033-3025-CE3D-2AA9-D679F885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 b="20430"/>
            <a:stretch/>
          </p:blipFill>
          <p:spPr>
            <a:xfrm>
              <a:off x="467108" y="1833058"/>
              <a:ext cx="9643303" cy="5312182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288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1. </a:t>
            </a:r>
            <a:r>
              <a:rPr lang="ko-KR" altLang="en-US" sz="40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개  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2A4A-2082-667D-2924-1122EFFF5ADC}"/>
              </a:ext>
            </a:extLst>
          </p:cNvPr>
          <p:cNvSpPr txBox="1"/>
          <p:nvPr/>
        </p:nvSpPr>
        <p:spPr>
          <a:xfrm>
            <a:off x="6882092" y="4301211"/>
            <a:ext cx="2895600" cy="1690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spc="300" dirty="0" smtClean="0">
                <a:solidFill>
                  <a:schemeClr val="bg1">
                    <a:lumMod val="9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밴치마킹</a:t>
            </a:r>
            <a:endParaRPr lang="en-US" altLang="ko-KR" sz="2800" spc="300" dirty="0">
              <a:solidFill>
                <a:schemeClr val="bg1">
                  <a:lumMod val="9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800" spc="300" dirty="0">
                <a:solidFill>
                  <a:schemeClr val="bg1">
                    <a:lumMod val="9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1677011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F5AD379-4DAA-0600-F965-D72B668279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9331"/>
            <a:ext cx="10696575" cy="1134936"/>
            <a:chOff x="-2" y="-9331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E6B99FF-89BE-4BB0-33B1-DA04DD42E9F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-2" y="-9331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68CD27DB-703B-9153-6946-A7946047E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381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01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소개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5B5701-E5D2-3473-1BC0-389D00366580}"/>
              </a:ext>
            </a:extLst>
          </p:cNvPr>
          <p:cNvGrpSpPr/>
          <p:nvPr/>
        </p:nvGrpSpPr>
        <p:grpSpPr>
          <a:xfrm>
            <a:off x="1543312" y="2714625"/>
            <a:ext cx="7609951" cy="3433582"/>
            <a:chOff x="1444199" y="2562225"/>
            <a:chExt cx="7760232" cy="35013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08E111-1B30-80B5-8681-715632BF54C7}"/>
                </a:ext>
              </a:extLst>
            </p:cNvPr>
            <p:cNvGrpSpPr/>
            <p:nvPr/>
          </p:nvGrpSpPr>
          <p:grpSpPr>
            <a:xfrm>
              <a:off x="1444199" y="3426851"/>
              <a:ext cx="2014701" cy="1694325"/>
              <a:chOff x="9168249" y="941206"/>
              <a:chExt cx="1252854" cy="105362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8E32319-8D8D-1906-07F1-FC8AAE16C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67863" y="941206"/>
                <a:ext cx="1053626" cy="105362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B06015-C2DE-039D-566C-9B56BC0A2365}"/>
                  </a:ext>
                </a:extLst>
              </p:cNvPr>
              <p:cNvSpPr txBox="1"/>
              <p:nvPr/>
            </p:nvSpPr>
            <p:spPr>
              <a:xfrm>
                <a:off x="9168249" y="1697115"/>
                <a:ext cx="1252854" cy="276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6F3E"/>
                    </a:solidFill>
                    <a:latin typeface="Bauhaus 93" panose="04030905020B02020C02" pitchFamily="82" charset="0"/>
                    <a:cs typeface="Aharoni" panose="02010803020104030203" pitchFamily="2" charset="-79"/>
                  </a:rPr>
                  <a:t>PULU:DEV</a:t>
                </a:r>
                <a:endParaRPr lang="ko-KR" altLang="en-US" sz="24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F9341D-B24F-1BF7-6E8A-C23CAD42074F}"/>
                </a:ext>
              </a:extLst>
            </p:cNvPr>
            <p:cNvGrpSpPr/>
            <p:nvPr/>
          </p:nvGrpSpPr>
          <p:grpSpPr>
            <a:xfrm>
              <a:off x="4443710" y="2562225"/>
              <a:ext cx="4760721" cy="3501388"/>
              <a:chOff x="4443710" y="2411458"/>
              <a:chExt cx="4965714" cy="3652155"/>
            </a:xfrm>
          </p:grpSpPr>
          <p:grpSp>
            <p:nvGrpSpPr>
              <p:cNvPr id="8" name="그룹 1001">
                <a:extLst>
                  <a:ext uri="{FF2B5EF4-FFF2-40B4-BE49-F238E27FC236}">
                    <a16:creationId xmlns:a16="http://schemas.microsoft.com/office/drawing/2014/main" id="{5316C05F-078D-8FDC-261E-178C06F6E816}"/>
                  </a:ext>
                </a:extLst>
              </p:cNvPr>
              <p:cNvGrpSpPr/>
              <p:nvPr/>
            </p:nvGrpSpPr>
            <p:grpSpPr>
              <a:xfrm>
                <a:off x="4443710" y="3862468"/>
                <a:ext cx="452662" cy="452663"/>
                <a:chOff x="4692978" y="3058662"/>
                <a:chExt cx="525994" cy="525994"/>
              </a:xfrm>
            </p:grpSpPr>
            <p:pic>
              <p:nvPicPr>
                <p:cNvPr id="10" name="Object 2">
                  <a:extLst>
                    <a:ext uri="{FF2B5EF4-FFF2-40B4-BE49-F238E27FC236}">
                      <a16:creationId xmlns:a16="http://schemas.microsoft.com/office/drawing/2014/main" id="{2F2CD3BB-9A68-CC1B-6C65-25BDB992A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92978" y="3058662"/>
                  <a:ext cx="525994" cy="52599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02">
                <a:extLst>
                  <a:ext uri="{FF2B5EF4-FFF2-40B4-BE49-F238E27FC236}">
                    <a16:creationId xmlns:a16="http://schemas.microsoft.com/office/drawing/2014/main" id="{3999E915-F1BD-1E27-216F-32BE694F9145}"/>
                  </a:ext>
                </a:extLst>
              </p:cNvPr>
              <p:cNvGrpSpPr/>
              <p:nvPr/>
            </p:nvGrpSpPr>
            <p:grpSpPr>
              <a:xfrm>
                <a:off x="4445051" y="5468651"/>
                <a:ext cx="452662" cy="452663"/>
                <a:chOff x="4692978" y="4622337"/>
                <a:chExt cx="525994" cy="525994"/>
              </a:xfrm>
            </p:grpSpPr>
            <p:pic>
              <p:nvPicPr>
                <p:cNvPr id="12" name="Object 5">
                  <a:extLst>
                    <a:ext uri="{FF2B5EF4-FFF2-40B4-BE49-F238E27FC236}">
                      <a16:creationId xmlns:a16="http://schemas.microsoft.com/office/drawing/2014/main" id="{CB576A2A-5811-216D-0FB0-2C49EC867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692978" y="4622337"/>
                  <a:ext cx="525994" cy="525994"/>
                </a:xfrm>
                <a:prstGeom prst="rect">
                  <a:avLst/>
                </a:prstGeom>
              </p:spPr>
            </p:pic>
          </p:grpSp>
          <p:grpSp>
            <p:nvGrpSpPr>
              <p:cNvPr id="13" name="그룹 1003">
                <a:extLst>
                  <a:ext uri="{FF2B5EF4-FFF2-40B4-BE49-F238E27FC236}">
                    <a16:creationId xmlns:a16="http://schemas.microsoft.com/office/drawing/2014/main" id="{832386E9-2C5A-80F0-679F-C847B4DBEC6A}"/>
                  </a:ext>
                </a:extLst>
              </p:cNvPr>
              <p:cNvGrpSpPr/>
              <p:nvPr/>
            </p:nvGrpSpPr>
            <p:grpSpPr>
              <a:xfrm>
                <a:off x="4446864" y="4621314"/>
                <a:ext cx="449509" cy="449509"/>
                <a:chOff x="4694810" y="3842332"/>
                <a:chExt cx="522329" cy="522329"/>
              </a:xfrm>
            </p:grpSpPr>
            <p:pic>
              <p:nvPicPr>
                <p:cNvPr id="14" name="Object 8">
                  <a:extLst>
                    <a:ext uri="{FF2B5EF4-FFF2-40B4-BE49-F238E27FC236}">
                      <a16:creationId xmlns:a16="http://schemas.microsoft.com/office/drawing/2014/main" id="{D70C2067-6962-D917-A9A1-E3AAE0837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694810" y="3842332"/>
                  <a:ext cx="522329" cy="522329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18B1D-2511-58C4-0015-387835DC3BB4}"/>
                  </a:ext>
                </a:extLst>
              </p:cNvPr>
              <p:cNvSpPr txBox="1"/>
              <p:nvPr/>
            </p:nvSpPr>
            <p:spPr>
              <a:xfrm>
                <a:off x="4443710" y="2411458"/>
                <a:ext cx="4298090" cy="1035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dirty="0">
                    <a:solidFill>
                      <a:srgbClr val="006F3E"/>
                    </a:solidFill>
                    <a:latin typeface="YiSunShin Dotum B" panose="02020603020101020101" pitchFamily="18" charset="-127"/>
                    <a:ea typeface="YiSunShin Dotum B" panose="02020603020101020101" pitchFamily="18" charset="-127"/>
                  </a:rPr>
                  <a:t>프로젝트 소개</a:t>
                </a:r>
                <a:endParaRPr lang="en-US" altLang="ko-KR" sz="4400" dirty="0">
                  <a:solidFill>
                    <a:srgbClr val="006F3E"/>
                  </a:solidFill>
                  <a:latin typeface="YiSunShin Dotum B" panose="02020603020101020101" pitchFamily="18" charset="-127"/>
                  <a:ea typeface="YiSunShin Dotum B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fe24 Ohsquare air" pitchFamily="2" charset="-127"/>
                    <a:ea typeface="Cafe24 Ohsquare air" pitchFamily="2" charset="-127"/>
                  </a:rPr>
                  <a:t>샐러드를 통한 건강한 식사 제공 서비스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A3B2BC-9E71-026B-3956-D2E3DF1688A9}"/>
                  </a:ext>
                </a:extLst>
              </p:cNvPr>
              <p:cNvSpPr txBox="1"/>
              <p:nvPr/>
            </p:nvSpPr>
            <p:spPr>
              <a:xfrm>
                <a:off x="5020090" y="3844811"/>
                <a:ext cx="4232576" cy="389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자신이 선택한 음식의 </a:t>
                </a: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칼로리 검색</a:t>
                </a: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 기능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E41342-5502-AA32-01A0-439A06ADC351}"/>
                  </a:ext>
                </a:extLst>
              </p:cNvPr>
              <p:cNvSpPr txBox="1"/>
              <p:nvPr/>
            </p:nvSpPr>
            <p:spPr>
              <a:xfrm>
                <a:off x="5020091" y="4621314"/>
                <a:ext cx="4389333" cy="44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원하는 요일에 받아보는 </a:t>
                </a: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정기 주문 시스템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039245-5DA9-A9C0-3633-CEBB1B56F474}"/>
                  </a:ext>
                </a:extLst>
              </p:cNvPr>
              <p:cNvSpPr txBox="1"/>
              <p:nvPr/>
            </p:nvSpPr>
            <p:spPr>
              <a:xfrm>
                <a:off x="5020091" y="5326352"/>
                <a:ext cx="4232576" cy="73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알러지 유무 등 정확한 파악을 위한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OTF Bold" panose="00000800000000000000" pitchFamily="50" charset="-127"/>
                  <a:ea typeface="나눔스퀘어 네오 OTF Bold" panose="000008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OTF Bold" panose="00000800000000000000" pitchFamily="50" charset="-127"/>
                    <a:ea typeface="나눔스퀘어 네오 OTF Bold" panose="00000800000000000000" pitchFamily="50" charset="-127"/>
                  </a:rPr>
                  <a:t>영양정보 시스템 정보 제공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97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BF5AD379-4DAA-0600-F965-D72B6682793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9331"/>
            <a:ext cx="10696575" cy="1134936"/>
            <a:chOff x="-2" y="-9331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EE6B99FF-89BE-4BB0-33B1-DA04DD42E9F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-2" y="-9331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68CD27DB-703B-9153-6946-A7946047EF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381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벤치마킹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017931-CDC1-6C93-B4CB-56DB37C89DF8}"/>
              </a:ext>
            </a:extLst>
          </p:cNvPr>
          <p:cNvGrpSpPr/>
          <p:nvPr/>
        </p:nvGrpSpPr>
        <p:grpSpPr>
          <a:xfrm>
            <a:off x="859864" y="2714625"/>
            <a:ext cx="8976845" cy="3321861"/>
            <a:chOff x="946696" y="2840598"/>
            <a:chExt cx="9182764" cy="339806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C76B6F-0465-F8A5-2EA6-13AF9B188676}"/>
                </a:ext>
              </a:extLst>
            </p:cNvPr>
            <p:cNvGrpSpPr/>
            <p:nvPr/>
          </p:nvGrpSpPr>
          <p:grpSpPr>
            <a:xfrm>
              <a:off x="1011993" y="2849904"/>
              <a:ext cx="3315938" cy="2719334"/>
              <a:chOff x="1233487" y="2714625"/>
              <a:chExt cx="3315938" cy="2719334"/>
            </a:xfrm>
          </p:grpSpPr>
          <p:pic>
            <p:nvPicPr>
              <p:cNvPr id="15" name="Object 27">
                <a:extLst>
                  <a:ext uri="{FF2B5EF4-FFF2-40B4-BE49-F238E27FC236}">
                    <a16:creationId xmlns:a16="http://schemas.microsoft.com/office/drawing/2014/main" id="{7454C3A3-BB32-C758-A0BD-CECB953AF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3487" y="2714625"/>
                <a:ext cx="3315938" cy="2719334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C0A3CFB-00D4-1CDD-5ED1-D036EFEC7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781" y="2827247"/>
                <a:ext cx="3124200" cy="1885205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EE7EF3-3B87-49F7-CBED-634C908DE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33" t="11756" r="6935" b="4310"/>
            <a:stretch/>
          </p:blipFill>
          <p:spPr>
            <a:xfrm>
              <a:off x="4890622" y="2907840"/>
              <a:ext cx="5182530" cy="2748246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5148A-3550-5E03-55D0-062C94AAD569}"/>
                </a:ext>
              </a:extLst>
            </p:cNvPr>
            <p:cNvSpPr txBox="1"/>
            <p:nvPr/>
          </p:nvSpPr>
          <p:spPr>
            <a:xfrm>
              <a:off x="946696" y="5684661"/>
              <a:ext cx="3423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>샐러드 판다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/>
              </a:r>
              <a:b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</a:b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>https://saladpanda.co.kr/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iSunShin Dotum L" panose="02020603020101020101" pitchFamily="18" charset="-127"/>
                <a:ea typeface="YiSunShin Dotum L" panose="02020603020101020101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C6F2C9-F226-CB95-09D5-FE3439BB3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936" y="2849904"/>
              <a:ext cx="2766345" cy="716602"/>
            </a:xfrm>
            <a:prstGeom prst="line">
              <a:avLst/>
            </a:prstGeom>
            <a:ln w="57150">
              <a:solidFill>
                <a:srgbClr val="006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C804EF3-B545-A025-35EF-D8FE00D42C1F}"/>
                </a:ext>
              </a:extLst>
            </p:cNvPr>
            <p:cNvCxnSpPr>
              <a:cxnSpLocks/>
            </p:cNvCxnSpPr>
            <p:nvPr/>
          </p:nvCxnSpPr>
          <p:spPr>
            <a:xfrm>
              <a:off x="2459793" y="3669524"/>
              <a:ext cx="2666997" cy="2053804"/>
            </a:xfrm>
            <a:prstGeom prst="line">
              <a:avLst/>
            </a:prstGeom>
            <a:ln w="57150">
              <a:solidFill>
                <a:srgbClr val="006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307F5F0-F2B3-A9D1-9FAA-35E3B82D7E40}"/>
                </a:ext>
              </a:extLst>
            </p:cNvPr>
            <p:cNvSpPr/>
            <p:nvPr/>
          </p:nvSpPr>
          <p:spPr>
            <a:xfrm>
              <a:off x="2169280" y="3566176"/>
              <a:ext cx="304800" cy="112622"/>
            </a:xfrm>
            <a:prstGeom prst="roundRect">
              <a:avLst/>
            </a:prstGeom>
            <a:noFill/>
            <a:ln w="57150">
              <a:solidFill>
                <a:srgbClr val="006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A103EE-70E1-C912-2628-F8A3AE87FD16}"/>
                </a:ext>
              </a:extLst>
            </p:cNvPr>
            <p:cNvSpPr/>
            <p:nvPr/>
          </p:nvSpPr>
          <p:spPr>
            <a:xfrm>
              <a:off x="4923379" y="2840598"/>
              <a:ext cx="5206081" cy="2896768"/>
            </a:xfrm>
            <a:prstGeom prst="roundRect">
              <a:avLst>
                <a:gd name="adj" fmla="val 11757"/>
              </a:avLst>
            </a:prstGeom>
            <a:noFill/>
            <a:ln w="76200">
              <a:solidFill>
                <a:srgbClr val="006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1557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0E7B8D5-5A88-5632-6608-880BCDE6C03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1793DFEB-6DE9-5A22-11C6-7F764EA3486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EBB584E5-60A6-85FD-6007-9503887F5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381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02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벤치마킹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75F2EE-66B4-2756-A707-B25CC261F3BE}"/>
              </a:ext>
            </a:extLst>
          </p:cNvPr>
          <p:cNvGrpSpPr>
            <a:grpSpLocks noChangeAspect="1"/>
          </p:cNvGrpSpPr>
          <p:nvPr/>
        </p:nvGrpSpPr>
        <p:grpSpPr>
          <a:xfrm>
            <a:off x="860470" y="2714625"/>
            <a:ext cx="8975634" cy="3311734"/>
            <a:chOff x="756902" y="2638425"/>
            <a:chExt cx="9182764" cy="3398061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7454C3A3-BB32-C758-A0BD-CECB953AF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199" y="2647731"/>
              <a:ext cx="3315938" cy="271933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C0A3CFB-00D4-1CDD-5ED1-D036EFEC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493" y="2760353"/>
              <a:ext cx="3124200" cy="18852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5148A-3550-5E03-55D0-062C94AAD569}"/>
                </a:ext>
              </a:extLst>
            </p:cNvPr>
            <p:cNvSpPr txBox="1"/>
            <p:nvPr/>
          </p:nvSpPr>
          <p:spPr>
            <a:xfrm>
              <a:off x="756902" y="5482488"/>
              <a:ext cx="34233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>샐러디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/>
              </a:r>
              <a:b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</a:b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iSunShin Dotum L" panose="02020603020101020101" pitchFamily="18" charset="-127"/>
                  <a:ea typeface="YiSunShin Dotum L" panose="02020603020101020101" pitchFamily="18" charset="-127"/>
                </a:rPr>
                <a:t>https://salady.com/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YiSunShin Dotum L" panose="02020603020101020101" pitchFamily="18" charset="-127"/>
                <a:ea typeface="YiSunShin Dotum L" panose="02020603020101020101" pitchFamily="18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0C4E861-046B-0F83-B255-01F0FE2606B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893" y="2767473"/>
              <a:ext cx="3124800" cy="1886400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C6F2C9-F226-CB95-09D5-FE3439BB3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2399" y="2658526"/>
              <a:ext cx="2514597" cy="280889"/>
            </a:xfrm>
            <a:prstGeom prst="line">
              <a:avLst/>
            </a:prstGeom>
            <a:ln w="57150">
              <a:solidFill>
                <a:srgbClr val="006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C804EF3-B545-A025-35EF-D8FE00D42C1F}"/>
                </a:ext>
              </a:extLst>
            </p:cNvPr>
            <p:cNvCxnSpPr>
              <a:cxnSpLocks/>
            </p:cNvCxnSpPr>
            <p:nvPr/>
          </p:nvCxnSpPr>
          <p:spPr>
            <a:xfrm>
              <a:off x="2401444" y="3025119"/>
              <a:ext cx="2489643" cy="2457369"/>
            </a:xfrm>
            <a:prstGeom prst="line">
              <a:avLst/>
            </a:prstGeom>
            <a:ln w="57150">
              <a:solidFill>
                <a:srgbClr val="006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307F5F0-F2B3-A9D1-9FAA-35E3B82D7E40}"/>
                </a:ext>
              </a:extLst>
            </p:cNvPr>
            <p:cNvSpPr/>
            <p:nvPr/>
          </p:nvSpPr>
          <p:spPr>
            <a:xfrm>
              <a:off x="2117599" y="2937693"/>
              <a:ext cx="304800" cy="112622"/>
            </a:xfrm>
            <a:prstGeom prst="roundRect">
              <a:avLst/>
            </a:prstGeom>
            <a:noFill/>
            <a:ln w="57150">
              <a:solidFill>
                <a:srgbClr val="006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2A103EE-70E1-C912-2628-F8A3AE87FD16}"/>
                </a:ext>
              </a:extLst>
            </p:cNvPr>
            <p:cNvSpPr/>
            <p:nvPr/>
          </p:nvSpPr>
          <p:spPr>
            <a:xfrm>
              <a:off x="4733585" y="2638425"/>
              <a:ext cx="5206081" cy="2896768"/>
            </a:xfrm>
            <a:prstGeom prst="roundRect">
              <a:avLst>
                <a:gd name="adj" fmla="val 11757"/>
              </a:avLst>
            </a:prstGeom>
            <a:noFill/>
            <a:ln w="76200">
              <a:solidFill>
                <a:srgbClr val="006F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413505-CEDC-3CAD-9902-9C1FA729735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19191" t="9429" r="19964" b="5636"/>
            <a:stretch/>
          </p:blipFill>
          <p:spPr>
            <a:xfrm>
              <a:off x="5195887" y="2684131"/>
              <a:ext cx="4495800" cy="2798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23DC68B-61F5-6FBF-5AE6-2DF4AF673F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3" name="그룹 1001">
              <a:extLst>
                <a:ext uri="{FF2B5EF4-FFF2-40B4-BE49-F238E27FC236}">
                  <a16:creationId xmlns:a16="http://schemas.microsoft.com/office/drawing/2014/main" id="{E074EED2-BABA-CA9B-634F-C620D8581E7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4" name="Object 2">
                <a:extLst>
                  <a:ext uri="{FF2B5EF4-FFF2-40B4-BE49-F238E27FC236}">
                    <a16:creationId xmlns:a16="http://schemas.microsoft.com/office/drawing/2014/main" id="{4FB7CF50-B3E2-E0AE-E49E-A52D05D22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381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03 </a:t>
              </a:r>
              <a:r>
                <a:rPr lang="ko-KR" altLang="en-US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개발 환경</a:t>
              </a:r>
            </a:p>
          </p:txBody>
        </p:sp>
      </p:grpSp>
      <p:graphicFrame>
        <p:nvGraphicFramePr>
          <p:cNvPr id="20" name="표 107">
            <a:extLst>
              <a:ext uri="{FF2B5EF4-FFF2-40B4-BE49-F238E27FC236}">
                <a16:creationId xmlns:a16="http://schemas.microsoft.com/office/drawing/2014/main" id="{2F459324-15B1-29CB-F5A9-99B4CC3F7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83342"/>
              </p:ext>
            </p:extLst>
          </p:nvPr>
        </p:nvGraphicFramePr>
        <p:xfrm>
          <a:off x="4129815" y="2871444"/>
          <a:ext cx="5825140" cy="25188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09799">
                  <a:extLst>
                    <a:ext uri="{9D8B030D-6E8A-4147-A177-3AD203B41FA5}">
                      <a16:colId xmlns:a16="http://schemas.microsoft.com/office/drawing/2014/main" val="1142013271"/>
                    </a:ext>
                  </a:extLst>
                </a:gridCol>
                <a:gridCol w="3615341">
                  <a:extLst>
                    <a:ext uri="{9D8B030D-6E8A-4147-A177-3AD203B41FA5}">
                      <a16:colId xmlns:a16="http://schemas.microsoft.com/office/drawing/2014/main" val="2343155146"/>
                    </a:ext>
                  </a:extLst>
                </a:gridCol>
              </a:tblGrid>
              <a:tr h="799178">
                <a:tc>
                  <a:txBody>
                    <a:bodyPr/>
                    <a:lstStyle/>
                    <a:p>
                      <a:pPr algn="dist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fe24 Ohsquare" pitchFamily="2" charset="-127"/>
                          <a:ea typeface="Cafe24 Ohsquare" pitchFamily="2" charset="-127"/>
                        </a:rPr>
                        <a:t>언어</a:t>
                      </a:r>
                      <a:endParaRPr lang="en-US" altLang="ko-KR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fe24 Ohsquare" pitchFamily="2" charset="-127"/>
                        <a:ea typeface="Cafe24 Ohsquare" pitchFamily="2" charset="-127"/>
                      </a:endParaRPr>
                    </a:p>
                  </a:txBody>
                  <a:tcPr marL="180000" marR="180000" anchor="ctr">
                    <a:solidFill>
                      <a:srgbClr val="006F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i="1" dirty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Java(Spring, </a:t>
                      </a:r>
                      <a:r>
                        <a:rPr lang="en-US" altLang="ko-KR" sz="1600" b="0" i="1" dirty="0" err="1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Mybatis</a:t>
                      </a:r>
                      <a:r>
                        <a:rPr lang="en-US" altLang="ko-KR" sz="1600" b="0" i="1" dirty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), JSP, JavaScript, HTML/CSS</a:t>
                      </a:r>
                      <a:endParaRPr lang="ko-KR" altLang="en-US" sz="1600" b="0" i="1" dirty="0">
                        <a:latin typeface="YiSunShin Dotum L" panose="02020603020101020101" pitchFamily="18" charset="-127"/>
                        <a:ea typeface="YiSunShin Dotum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331159"/>
                  </a:ext>
                </a:extLst>
              </a:tr>
              <a:tr h="429909">
                <a:tc>
                  <a:txBody>
                    <a:bodyPr/>
                    <a:lstStyle/>
                    <a:p>
                      <a:pPr algn="dist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fe24 Ohsquare" pitchFamily="2" charset="-127"/>
                          <a:ea typeface="Cafe24 Ohsquare" pitchFamily="2" charset="-127"/>
                        </a:rPr>
                        <a:t>데이터 베이스</a:t>
                      </a:r>
                    </a:p>
                  </a:txBody>
                  <a:tcPr marL="180000" marR="180000" anchor="ctr">
                    <a:solidFill>
                      <a:srgbClr val="006F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i="1" dirty="0" smtClean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Oracle SQL Developer</a:t>
                      </a:r>
                      <a:endParaRPr lang="ko-KR" altLang="en-US" sz="1600" b="0" i="1" dirty="0">
                        <a:latin typeface="YiSunShin Dotum L" panose="02020603020101020101" pitchFamily="18" charset="-127"/>
                        <a:ea typeface="YiSunShin Dotum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792617"/>
                  </a:ext>
                </a:extLst>
              </a:tr>
              <a:tr h="429909">
                <a:tc>
                  <a:txBody>
                    <a:bodyPr/>
                    <a:lstStyle/>
                    <a:p>
                      <a:pPr algn="dist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fe24 Ohsquare" pitchFamily="2" charset="-127"/>
                          <a:ea typeface="Cafe24 Ohsquare" pitchFamily="2" charset="-127"/>
                        </a:rPr>
                        <a:t>서버</a:t>
                      </a:r>
                    </a:p>
                  </a:txBody>
                  <a:tcPr marL="180000" marR="180000" anchor="ctr">
                    <a:solidFill>
                      <a:srgbClr val="006F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i="1" dirty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Apache Tomcat 9.0</a:t>
                      </a:r>
                      <a:endParaRPr lang="ko-KR" altLang="en-US" sz="1600" b="0" i="1" dirty="0">
                        <a:latin typeface="YiSunShin Dotum L" panose="02020603020101020101" pitchFamily="18" charset="-127"/>
                        <a:ea typeface="YiSunShin Dotum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524991"/>
                  </a:ext>
                </a:extLst>
              </a:tr>
              <a:tr h="429909">
                <a:tc>
                  <a:txBody>
                    <a:bodyPr/>
                    <a:lstStyle/>
                    <a:p>
                      <a:pPr algn="dist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fe24 Ohsquare" pitchFamily="2" charset="-127"/>
                          <a:ea typeface="Cafe24 Ohsquare" pitchFamily="2" charset="-127"/>
                        </a:rPr>
                        <a:t>프레임 워크</a:t>
                      </a:r>
                      <a:endParaRPr lang="en-US" altLang="ko-KR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fe24 Ohsquare" pitchFamily="2" charset="-127"/>
                        <a:ea typeface="Cafe24 Ohsquare" pitchFamily="2" charset="-127"/>
                      </a:endParaRPr>
                    </a:p>
                  </a:txBody>
                  <a:tcPr marL="180000" marR="180000" anchor="ctr">
                    <a:solidFill>
                      <a:srgbClr val="006F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i="1" dirty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Spring 5.0.7, </a:t>
                      </a:r>
                      <a:r>
                        <a:rPr lang="en-US" altLang="ko-KR" sz="1600" b="0" i="1" dirty="0" err="1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Mybatis</a:t>
                      </a:r>
                      <a:endParaRPr lang="ko-KR" altLang="en-US" sz="1600" b="0" i="1" dirty="0">
                        <a:latin typeface="YiSunShin Dotum L" panose="02020603020101020101" pitchFamily="18" charset="-127"/>
                        <a:ea typeface="YiSunShin Dotum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319364"/>
                  </a:ext>
                </a:extLst>
              </a:tr>
              <a:tr h="429909">
                <a:tc>
                  <a:txBody>
                    <a:bodyPr/>
                    <a:lstStyle/>
                    <a:p>
                      <a:pPr algn="dist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fe24 Ohsquare" pitchFamily="2" charset="-127"/>
                          <a:ea typeface="Cafe24 Ohsquare" pitchFamily="2" charset="-127"/>
                        </a:rPr>
                        <a:t>통합 개발환경 도구</a:t>
                      </a:r>
                    </a:p>
                  </a:txBody>
                  <a:tcPr marL="180000" marR="180000" anchor="ctr">
                    <a:solidFill>
                      <a:srgbClr val="006F3E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i="1" dirty="0">
                          <a:latin typeface="YiSunShin Dotum L" panose="02020603020101020101" pitchFamily="18" charset="-127"/>
                          <a:ea typeface="YiSunShin Dotum L" panose="02020603020101020101" pitchFamily="18" charset="-127"/>
                        </a:rPr>
                        <a:t>Eclipse(STS), Oracle</a:t>
                      </a:r>
                      <a:endParaRPr lang="ko-KR" altLang="en-US" sz="1600" b="0" i="1" dirty="0">
                        <a:latin typeface="YiSunShin Dotum L" panose="02020603020101020101" pitchFamily="18" charset="-127"/>
                        <a:ea typeface="YiSunShin Dotum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49520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643BBA7F-62B9-0FC8-6570-F3789A7998D8}"/>
              </a:ext>
            </a:extLst>
          </p:cNvPr>
          <p:cNvGrpSpPr/>
          <p:nvPr/>
        </p:nvGrpSpPr>
        <p:grpSpPr>
          <a:xfrm>
            <a:off x="3958362" y="3699272"/>
            <a:ext cx="6085230" cy="1295400"/>
            <a:chOff x="3976687" y="3699272"/>
            <a:chExt cx="6085230" cy="12954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3F9E6DF-F21D-51AB-20A6-6A35D6214D94}"/>
                </a:ext>
              </a:extLst>
            </p:cNvPr>
            <p:cNvCxnSpPr>
              <a:cxnSpLocks/>
            </p:cNvCxnSpPr>
            <p:nvPr/>
          </p:nvCxnSpPr>
          <p:spPr>
            <a:xfrm>
              <a:off x="3976687" y="3699272"/>
              <a:ext cx="2438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CD86CD1-E98A-5D23-4243-0818C0663F8B}"/>
                </a:ext>
              </a:extLst>
            </p:cNvPr>
            <p:cNvCxnSpPr>
              <a:cxnSpLocks/>
            </p:cNvCxnSpPr>
            <p:nvPr/>
          </p:nvCxnSpPr>
          <p:spPr>
            <a:xfrm>
              <a:off x="3976687" y="4131072"/>
              <a:ext cx="2438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AFC2014-2D45-030D-37CD-E37464D0A82F}"/>
                </a:ext>
              </a:extLst>
            </p:cNvPr>
            <p:cNvCxnSpPr>
              <a:cxnSpLocks/>
            </p:cNvCxnSpPr>
            <p:nvPr/>
          </p:nvCxnSpPr>
          <p:spPr>
            <a:xfrm>
              <a:off x="3976687" y="4562872"/>
              <a:ext cx="24384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45184CD-E170-8F49-335B-8A908072C984}"/>
                </a:ext>
              </a:extLst>
            </p:cNvPr>
            <p:cNvCxnSpPr>
              <a:cxnSpLocks/>
            </p:cNvCxnSpPr>
            <p:nvPr/>
          </p:nvCxnSpPr>
          <p:spPr>
            <a:xfrm>
              <a:off x="4021398" y="4994672"/>
              <a:ext cx="239368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23F7403-D0CD-95EC-54D8-A92C6DCD2FC3}"/>
                </a:ext>
              </a:extLst>
            </p:cNvPr>
            <p:cNvGrpSpPr/>
            <p:nvPr/>
          </p:nvGrpSpPr>
          <p:grpSpPr>
            <a:xfrm>
              <a:off x="6338886" y="3699272"/>
              <a:ext cx="3723031" cy="1295400"/>
              <a:chOff x="6338886" y="3552825"/>
              <a:chExt cx="3723031" cy="1295400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DA753DC3-2887-72FA-1982-891E9FC056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8886" y="3552825"/>
                <a:ext cx="3723031" cy="0"/>
              </a:xfrm>
              <a:prstGeom prst="line">
                <a:avLst/>
              </a:prstGeom>
              <a:ln w="38100">
                <a:solidFill>
                  <a:srgbClr val="006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DA9F85C9-D0B7-185E-8ECE-99D2917E16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8886" y="3984625"/>
                <a:ext cx="3723031" cy="0"/>
              </a:xfrm>
              <a:prstGeom prst="line">
                <a:avLst/>
              </a:prstGeom>
              <a:ln w="38100">
                <a:solidFill>
                  <a:srgbClr val="006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845C2155-3C0A-E06C-25BD-2A1033753B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8886" y="4416425"/>
                <a:ext cx="3723031" cy="0"/>
              </a:xfrm>
              <a:prstGeom prst="line">
                <a:avLst/>
              </a:prstGeom>
              <a:ln w="38100">
                <a:solidFill>
                  <a:srgbClr val="006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AFCFC7F-8ED4-BC36-6C74-D4AE73C24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8888" y="4848225"/>
                <a:ext cx="3723029" cy="0"/>
              </a:xfrm>
              <a:prstGeom prst="line">
                <a:avLst/>
              </a:prstGeom>
              <a:ln w="38100">
                <a:solidFill>
                  <a:srgbClr val="006F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D2D453E8-2897-FC20-EC37-B79F381720A9}"/>
              </a:ext>
            </a:extLst>
          </p:cNvPr>
          <p:cNvGrpSpPr/>
          <p:nvPr/>
        </p:nvGrpSpPr>
        <p:grpSpPr>
          <a:xfrm>
            <a:off x="681762" y="3400425"/>
            <a:ext cx="2099905" cy="1722090"/>
            <a:chOff x="3196744" y="3709066"/>
            <a:chExt cx="2099905" cy="1722090"/>
          </a:xfrm>
        </p:grpSpPr>
        <p:grpSp>
          <p:nvGrpSpPr>
            <p:cNvPr id="9" name="그룹 1009">
              <a:extLst>
                <a:ext uri="{FF2B5EF4-FFF2-40B4-BE49-F238E27FC236}">
                  <a16:creationId xmlns:a16="http://schemas.microsoft.com/office/drawing/2014/main" id="{9725FD5F-B718-3A4D-D687-88718A05E156}"/>
                </a:ext>
              </a:extLst>
            </p:cNvPr>
            <p:cNvGrpSpPr/>
            <p:nvPr/>
          </p:nvGrpSpPr>
          <p:grpSpPr>
            <a:xfrm>
              <a:off x="3196744" y="3709066"/>
              <a:ext cx="2099905" cy="1722090"/>
              <a:chOff x="3196744" y="3709066"/>
              <a:chExt cx="2099905" cy="1722090"/>
            </a:xfrm>
          </p:grpSpPr>
          <p:pic>
            <p:nvPicPr>
              <p:cNvPr id="16" name="Object 26">
                <a:extLst>
                  <a:ext uri="{FF2B5EF4-FFF2-40B4-BE49-F238E27FC236}">
                    <a16:creationId xmlns:a16="http://schemas.microsoft.com/office/drawing/2014/main" id="{42347E08-4F3E-BA95-26F2-5663B9A59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46792" y="2848021"/>
                <a:ext cx="4199810" cy="3444181"/>
              </a:xfrm>
              <a:prstGeom prst="rect">
                <a:avLst/>
              </a:prstGeom>
            </p:spPr>
          </p:pic>
          <p:pic>
            <p:nvPicPr>
              <p:cNvPr id="17" name="Object 27">
                <a:extLst>
                  <a:ext uri="{FF2B5EF4-FFF2-40B4-BE49-F238E27FC236}">
                    <a16:creationId xmlns:a16="http://schemas.microsoft.com/office/drawing/2014/main" id="{B8DB43F8-F570-42EB-CAE2-2EB931F6C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96744" y="3709066"/>
                <a:ext cx="2099905" cy="1722090"/>
              </a:xfrm>
              <a:prstGeom prst="rect">
                <a:avLst/>
              </a:prstGeom>
            </p:spPr>
          </p:pic>
        </p:grpSp>
        <p:grpSp>
          <p:nvGrpSpPr>
            <p:cNvPr id="10" name="그룹 1010">
              <a:extLst>
                <a:ext uri="{FF2B5EF4-FFF2-40B4-BE49-F238E27FC236}">
                  <a16:creationId xmlns:a16="http://schemas.microsoft.com/office/drawing/2014/main" id="{1A6FF7E0-0614-2C41-ADE0-57308723E6CA}"/>
                </a:ext>
              </a:extLst>
            </p:cNvPr>
            <p:cNvGrpSpPr/>
            <p:nvPr/>
          </p:nvGrpSpPr>
          <p:grpSpPr>
            <a:xfrm>
              <a:off x="3282855" y="3783350"/>
              <a:ext cx="1930693" cy="1166749"/>
              <a:chOff x="3282855" y="3783350"/>
              <a:chExt cx="1930693" cy="1166749"/>
            </a:xfrm>
          </p:grpSpPr>
          <p:pic>
            <p:nvPicPr>
              <p:cNvPr id="15" name="Object 30">
                <a:extLst>
                  <a:ext uri="{FF2B5EF4-FFF2-40B4-BE49-F238E27FC236}">
                    <a16:creationId xmlns:a16="http://schemas.microsoft.com/office/drawing/2014/main" id="{7884EC75-13D9-4D7D-2E19-1C01DC6D56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82855" y="3783350"/>
                <a:ext cx="1930693" cy="1166749"/>
              </a:xfrm>
              <a:prstGeom prst="rect">
                <a:avLst/>
              </a:prstGeom>
            </p:spPr>
          </p:pic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5BF7933-C6CC-457B-E19F-B3BA6CD5B51D}"/>
              </a:ext>
            </a:extLst>
          </p:cNvPr>
          <p:cNvGrpSpPr/>
          <p:nvPr/>
        </p:nvGrpSpPr>
        <p:grpSpPr>
          <a:xfrm>
            <a:off x="1283958" y="3753648"/>
            <a:ext cx="895511" cy="724567"/>
            <a:chOff x="9498932" y="6586960"/>
            <a:chExt cx="1112801" cy="900378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EA26CCAE-E710-28BF-6C2C-AD9414DED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6429" r="93714">
                          <a14:foregroundMark x1="6429" y1="45000" x2="6429" y2="45000"/>
                          <a14:foregroundMark x1="6429" y1="45000" x2="7429" y2="48286"/>
                          <a14:foregroundMark x1="43571" y1="35714" x2="43571" y2="35714"/>
                          <a14:foregroundMark x1="46857" y1="31571" x2="46857" y2="31571"/>
                          <a14:foregroundMark x1="64000" y1="28286" x2="64000" y2="28286"/>
                          <a14:foregroundMark x1="52429" y1="43571" x2="52429" y2="43571"/>
                          <a14:foregroundMark x1="67714" y1="46000" x2="67714" y2="46000"/>
                          <a14:foregroundMark x1="69143" y1="63571" x2="69143" y2="63571"/>
                          <a14:foregroundMark x1="62143" y1="68143" x2="62143" y2="68143"/>
                          <a14:foregroundMark x1="93714" y1="46429" x2="93714" y2="46429"/>
                          <a14:foregroundMark x1="67383" y1="64648" x2="67383" y2="64648"/>
                          <a14:backgroundMark x1="55714" y1="42571" x2="55714" y2="42571"/>
                          <a14:backgroundMark x1="55429" y1="45429" x2="55429" y2="45429"/>
                          <a14:backgroundMark x1="53714" y1="47286" x2="53714" y2="47286"/>
                          <a14:backgroundMark x1="50429" y1="47571" x2="50429" y2="47571"/>
                          <a14:backgroundMark x1="43571" y1="39143" x2="43571" y2="39143"/>
                          <a14:backgroundMark x1="49857" y1="31429" x2="49857" y2="31429"/>
                          <a14:backgroundMark x1="59000" y1="35000" x2="59000" y2="35000"/>
                          <a14:backgroundMark x1="58571" y1="45143" x2="58571" y2="45143"/>
                          <a14:backgroundMark x1="70286" y1="53286" x2="70286" y2="53286"/>
                          <a14:backgroundMark x1="69286" y1="63857" x2="69286" y2="63857"/>
                          <a14:backgroundMark x1="69286" y1="63571" x2="69286" y2="63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50" b="21076"/>
            <a:stretch/>
          </p:blipFill>
          <p:spPr>
            <a:xfrm>
              <a:off x="9575839" y="6586960"/>
              <a:ext cx="958990" cy="619259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1483B04-031D-B897-7008-2A9A0DDD46F5}"/>
                </a:ext>
              </a:extLst>
            </p:cNvPr>
            <p:cNvSpPr txBox="1"/>
            <p:nvPr/>
          </p:nvSpPr>
          <p:spPr>
            <a:xfrm>
              <a:off x="9498932" y="7171811"/>
              <a:ext cx="1112801" cy="315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050" dirty="0">
                <a:solidFill>
                  <a:schemeClr val="bg1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55" name="Object 22">
            <a:extLst>
              <a:ext uri="{FF2B5EF4-FFF2-40B4-BE49-F238E27FC236}">
                <a16:creationId xmlns:a16="http://schemas.microsoft.com/office/drawing/2014/main" id="{A2106C45-2BAE-6FB9-0921-F621261CF1D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6200000">
            <a:off x="2677766" y="3009250"/>
            <a:ext cx="550710" cy="20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614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0DF46A3A-07D7-CB8B-26D8-13CA1A5AC256}"/>
              </a:ext>
            </a:extLst>
          </p:cNvPr>
          <p:cNvGrpSpPr/>
          <p:nvPr/>
        </p:nvGrpSpPr>
        <p:grpSpPr>
          <a:xfrm>
            <a:off x="0" y="2406440"/>
            <a:ext cx="10696575" cy="6480385"/>
            <a:chOff x="467108" y="1833057"/>
            <a:chExt cx="9643303" cy="6676154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5FC30033-3025-CE3D-2AA9-D679F8850C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4976" r="5614"/>
            <a:stretch/>
          </p:blipFill>
          <p:spPr>
            <a:xfrm>
              <a:off x="467108" y="1833057"/>
              <a:ext cx="9643303" cy="6676154"/>
            </a:xfrm>
            <a:prstGeom prst="rect">
              <a:avLst/>
            </a:prstGeom>
          </p:spPr>
        </p:pic>
      </p:grpSp>
      <p:grpSp>
        <p:nvGrpSpPr>
          <p:cNvPr id="993" name="그룹 992">
            <a:extLst>
              <a:ext uri="{FF2B5EF4-FFF2-40B4-BE49-F238E27FC236}">
                <a16:creationId xmlns:a16="http://schemas.microsoft.com/office/drawing/2014/main" id="{68FBB344-7848-0E00-1846-C09C0F24A98A}"/>
              </a:ext>
            </a:extLst>
          </p:cNvPr>
          <p:cNvGrpSpPr/>
          <p:nvPr/>
        </p:nvGrpSpPr>
        <p:grpSpPr>
          <a:xfrm>
            <a:off x="9234487" y="894319"/>
            <a:ext cx="1066800" cy="936753"/>
            <a:chOff x="9168249" y="941206"/>
            <a:chExt cx="1252854" cy="1073277"/>
          </a:xfrm>
        </p:grpSpPr>
        <p:pic>
          <p:nvPicPr>
            <p:cNvPr id="991" name="그림 990">
              <a:extLst>
                <a:ext uri="{FF2B5EF4-FFF2-40B4-BE49-F238E27FC236}">
                  <a16:creationId xmlns:a16="http://schemas.microsoft.com/office/drawing/2014/main" id="{873C0ADB-5FD5-46AB-A7CE-C3907805B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7863" y="941206"/>
              <a:ext cx="1053626" cy="1053626"/>
            </a:xfrm>
            <a:prstGeom prst="rect">
              <a:avLst/>
            </a:prstGeom>
          </p:spPr>
        </p:pic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CD315058-C24C-1460-8C01-412448CE0E4C}"/>
                </a:ext>
              </a:extLst>
            </p:cNvPr>
            <p:cNvSpPr txBox="1"/>
            <p:nvPr/>
          </p:nvSpPr>
          <p:spPr>
            <a:xfrm>
              <a:off x="9168249" y="1697114"/>
              <a:ext cx="1252854" cy="31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6F3E"/>
                  </a:solidFill>
                  <a:latin typeface="Bauhaus 93" panose="04030905020B02020C02" pitchFamily="82" charset="0"/>
                  <a:cs typeface="Aharoni" panose="02010803020104030203" pitchFamily="2" charset="-79"/>
                </a:rPr>
                <a:t>PULU:DEV</a:t>
              </a:r>
              <a:endParaRPr lang="ko-KR" altLang="en-US" sz="1200" dirty="0">
                <a:solidFill>
                  <a:srgbClr val="006F3E"/>
                </a:solidFill>
                <a:latin typeface="Bauhaus 93" panose="04030905020B02020C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B5135E-CFB1-7A32-A687-D017A4BE05FC}"/>
              </a:ext>
            </a:extLst>
          </p:cNvPr>
          <p:cNvSpPr txBox="1"/>
          <p:nvPr/>
        </p:nvSpPr>
        <p:spPr>
          <a:xfrm>
            <a:off x="785749" y="1008753"/>
            <a:ext cx="425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300" dirty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2. </a:t>
            </a:r>
            <a:r>
              <a:rPr lang="ko-KR" altLang="en-US" sz="4000" spc="300" dirty="0" smtClean="0">
                <a:solidFill>
                  <a:srgbClr val="006F3E"/>
                </a:solidFill>
                <a:latin typeface="KOHI나눔 Light" panose="00000300000000000000" pitchFamily="2" charset="-127"/>
                <a:ea typeface="KOHI나눔 Light" panose="00000300000000000000" pitchFamily="2" charset="-127"/>
                <a:cs typeface="Cafe24 Ssurround air" pitchFamily="2" charset="-127"/>
              </a:rPr>
              <a:t>개발 일정</a:t>
            </a:r>
            <a:endParaRPr lang="ko-KR" altLang="en-US" sz="4000" spc="300" dirty="0">
              <a:solidFill>
                <a:srgbClr val="006F3E"/>
              </a:solidFill>
              <a:latin typeface="KOHI나눔 Light" panose="00000300000000000000" pitchFamily="2" charset="-127"/>
              <a:ea typeface="KOHI나눔 Light" panose="00000300000000000000" pitchFamily="2" charset="-127"/>
              <a:cs typeface="Cafe24 Ssurround ai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C2A4A-2082-667D-2924-1122EFFF5ADC}"/>
              </a:ext>
            </a:extLst>
          </p:cNvPr>
          <p:cNvSpPr txBox="1"/>
          <p:nvPr/>
        </p:nvSpPr>
        <p:spPr>
          <a:xfrm>
            <a:off x="6724370" y="4467225"/>
            <a:ext cx="3972205" cy="8463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800" spc="300" dirty="0">
                <a:solidFill>
                  <a:schemeClr val="bg1">
                    <a:lumMod val="9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 </a:t>
            </a:r>
            <a:r>
              <a:rPr lang="ko-KR" altLang="en-US" sz="2800" spc="300" dirty="0" smtClean="0">
                <a:solidFill>
                  <a:schemeClr val="bg1">
                    <a:lumMod val="95000"/>
                  </a:schemeClr>
                </a:solidFill>
                <a:latin typeface="KOHI나눔 Light" panose="00000300000000000000" pitchFamily="2" charset="-127"/>
                <a:ea typeface="KOHI나눔 Light" panose="00000300000000000000" pitchFamily="2" charset="-127"/>
              </a:rPr>
              <a:t>프로젝트 일정</a:t>
            </a:r>
            <a:endParaRPr lang="en-US" altLang="ko-KR" sz="2800" spc="300" dirty="0">
              <a:solidFill>
                <a:schemeClr val="bg1">
                  <a:lumMod val="95000"/>
                </a:schemeClr>
              </a:solidFill>
              <a:latin typeface="KOHI나눔 Light" panose="00000300000000000000" pitchFamily="2" charset="-127"/>
              <a:ea typeface="KOHI나눔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96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1B1EF17-4A98-91F7-7DB3-69A55911BA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6419"/>
            <a:ext cx="10696575" cy="1134936"/>
            <a:chOff x="0" y="-6419"/>
            <a:chExt cx="10696575" cy="1134936"/>
          </a:xfrm>
        </p:grpSpPr>
        <p:grpSp>
          <p:nvGrpSpPr>
            <p:cNvPr id="5" name="그룹 1001">
              <a:extLst>
                <a:ext uri="{FF2B5EF4-FFF2-40B4-BE49-F238E27FC236}">
                  <a16:creationId xmlns:a16="http://schemas.microsoft.com/office/drawing/2014/main" id="{D725591F-25A4-23B5-5B44-BD21ED33407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0800000">
              <a:off x="0" y="-6419"/>
              <a:ext cx="10696575" cy="1134936"/>
              <a:chOff x="467110" y="1833058"/>
              <a:chExt cx="9643303" cy="1169222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173601F8-B2D1-2FBF-53A8-219CA4ADF0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4976" r="5614" b="82487"/>
              <a:stretch/>
            </p:blipFill>
            <p:spPr>
              <a:xfrm>
                <a:off x="467110" y="1833058"/>
                <a:ext cx="9643303" cy="1169222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8C69B8-AD54-73EF-7A1F-B33A80670B1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6687" y="315694"/>
              <a:ext cx="5181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01 </a:t>
              </a:r>
              <a:r>
                <a:rPr lang="ko-KR" altLang="en-US" sz="3600" b="1" dirty="0" smtClean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프로젝트 일정</a:t>
              </a:r>
              <a:endParaRPr lang="ko-KR" altLang="en-US" sz="36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851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401</Words>
  <Application>Microsoft Office PowerPoint</Application>
  <PresentationFormat>사용자 지정</PresentationFormat>
  <Paragraphs>162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2" baseType="lpstr">
      <vt:lpstr>YiSunShin Dotum L</vt:lpstr>
      <vt:lpstr>Bauhaus 93</vt:lpstr>
      <vt:lpstr>YiSunShin Dotum M</vt:lpstr>
      <vt:lpstr>나눔스퀘어 네오 Bold</vt:lpstr>
      <vt:lpstr>나눔스퀘어 네오 ExtraBold</vt:lpstr>
      <vt:lpstr>나눔스퀘어 네오 OTF Bold</vt:lpstr>
      <vt:lpstr>?? ??</vt:lpstr>
      <vt:lpstr>Calibri</vt:lpstr>
      <vt:lpstr>YiSunShin Dotum B</vt:lpstr>
      <vt:lpstr>Arial</vt:lpstr>
      <vt:lpstr>Cafe24 Ohsquare air</vt:lpstr>
      <vt:lpstr>Cafe24 Ssurround air</vt:lpstr>
      <vt:lpstr>Cafe24 Ohsquare</vt:lpstr>
      <vt:lpstr>나눔스퀘어 네오 OTF Regular</vt:lpstr>
      <vt:lpstr>KOHI나눔 Light</vt:lpstr>
      <vt:lpstr>Aharoni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chois</cp:lastModifiedBy>
  <cp:revision>47</cp:revision>
  <dcterms:created xsi:type="dcterms:W3CDTF">2022-11-18T20:05:11Z</dcterms:created>
  <dcterms:modified xsi:type="dcterms:W3CDTF">2022-12-29T14:41:56Z</dcterms:modified>
</cp:coreProperties>
</file>